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05" r:id="rId2"/>
    <p:sldId id="462" r:id="rId3"/>
    <p:sldId id="415" r:id="rId4"/>
    <p:sldId id="389" r:id="rId5"/>
    <p:sldId id="388" r:id="rId6"/>
    <p:sldId id="313" r:id="rId7"/>
    <p:sldId id="390" r:id="rId8"/>
    <p:sldId id="307" r:id="rId9"/>
    <p:sldId id="394" r:id="rId10"/>
    <p:sldId id="395" r:id="rId11"/>
    <p:sldId id="405" r:id="rId12"/>
    <p:sldId id="407" r:id="rId13"/>
    <p:sldId id="463" r:id="rId14"/>
    <p:sldId id="466" r:id="rId15"/>
    <p:sldId id="464" r:id="rId16"/>
    <p:sldId id="439" r:id="rId17"/>
    <p:sldId id="437" r:id="rId18"/>
    <p:sldId id="438" r:id="rId19"/>
    <p:sldId id="445" r:id="rId20"/>
    <p:sldId id="447" r:id="rId21"/>
    <p:sldId id="448" r:id="rId22"/>
    <p:sldId id="449" r:id="rId23"/>
    <p:sldId id="450" r:id="rId24"/>
    <p:sldId id="451" r:id="rId25"/>
    <p:sldId id="452" r:id="rId26"/>
    <p:sldId id="453" r:id="rId27"/>
    <p:sldId id="465" r:id="rId28"/>
    <p:sldId id="380" r:id="rId29"/>
    <p:sldId id="441" r:id="rId30"/>
    <p:sldId id="392" r:id="rId31"/>
    <p:sldId id="446" r:id="rId32"/>
    <p:sldId id="443" r:id="rId33"/>
    <p:sldId id="444"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63"/>
    <p:restoredTop sz="94697"/>
  </p:normalViewPr>
  <p:slideViewPr>
    <p:cSldViewPr>
      <p:cViewPr varScale="1">
        <p:scale>
          <a:sx n="85" d="100"/>
          <a:sy n="85" d="100"/>
        </p:scale>
        <p:origin x="1128" y="16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535344-1494-724E-8AA0-B0ED1578FD9B}"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sv-SE"/>
        </a:p>
      </dgm:t>
    </dgm:pt>
    <dgm:pt modelId="{F5D839E2-D58A-E544-979F-C81854DC8D41}">
      <dgm:prSet phldrT="[Text]"/>
      <dgm:spPr/>
      <dgm:t>
        <a:bodyPr/>
        <a:lstStyle/>
        <a:p>
          <a:r>
            <a:rPr lang="sv-SE"/>
            <a:t>Läns Samordnare i SB</a:t>
          </a:r>
        </a:p>
      </dgm:t>
    </dgm:pt>
    <dgm:pt modelId="{69995506-0A0B-C64B-B91A-2DE8AC8A0F5F}" type="parTrans" cxnId="{9D0DA712-9095-724A-9ECD-7C47F4B27FED}">
      <dgm:prSet/>
      <dgm:spPr/>
      <dgm:t>
        <a:bodyPr/>
        <a:lstStyle/>
        <a:p>
          <a:endParaRPr lang="sv-SE"/>
        </a:p>
      </dgm:t>
    </dgm:pt>
    <dgm:pt modelId="{19DBCB63-94B6-214C-89E5-5EAE10126EA4}" type="sibTrans" cxnId="{9D0DA712-9095-724A-9ECD-7C47F4B27FED}">
      <dgm:prSet/>
      <dgm:spPr/>
      <dgm:t>
        <a:bodyPr/>
        <a:lstStyle/>
        <a:p>
          <a:endParaRPr lang="sv-SE"/>
        </a:p>
      </dgm:t>
    </dgm:pt>
    <dgm:pt modelId="{D192D250-A4E8-894B-A909-93D9AFE0AD4F}">
      <dgm:prSet phldrT="[Text]"/>
      <dgm:spPr/>
      <dgm:t>
        <a:bodyPr/>
        <a:lstStyle/>
        <a:p>
          <a:r>
            <a:rPr lang="sv-SE" dirty="0"/>
            <a:t>Kommunledare 1 och team</a:t>
          </a:r>
        </a:p>
      </dgm:t>
    </dgm:pt>
    <dgm:pt modelId="{A042A73A-01D3-DA49-A315-1A0B3FD73254}" type="parTrans" cxnId="{91928BFB-04B2-C648-8657-34009ADFE379}">
      <dgm:prSet/>
      <dgm:spPr/>
      <dgm:t>
        <a:bodyPr/>
        <a:lstStyle/>
        <a:p>
          <a:endParaRPr lang="sv-SE"/>
        </a:p>
      </dgm:t>
    </dgm:pt>
    <dgm:pt modelId="{DDBBFC64-6089-9B48-8285-C71E813943FD}" type="sibTrans" cxnId="{91928BFB-04B2-C648-8657-34009ADFE379}">
      <dgm:prSet/>
      <dgm:spPr/>
      <dgm:t>
        <a:bodyPr/>
        <a:lstStyle/>
        <a:p>
          <a:endParaRPr lang="sv-SE"/>
        </a:p>
      </dgm:t>
    </dgm:pt>
    <dgm:pt modelId="{40A2F8D2-3C03-D645-807E-59ABA5FC6A56}">
      <dgm:prSet phldrT="[Text]"/>
      <dgm:spPr/>
      <dgm:t>
        <a:bodyPr/>
        <a:lstStyle/>
        <a:p>
          <a:r>
            <a:rPr lang="sv-SE"/>
            <a:t>Lovsångare med team</a:t>
          </a:r>
        </a:p>
      </dgm:t>
    </dgm:pt>
    <dgm:pt modelId="{29DBC92A-8BE1-7F4F-84E6-4912B1C36A5A}" type="parTrans" cxnId="{04F55F4C-CAD3-1E48-8059-0206A7068BB2}">
      <dgm:prSet/>
      <dgm:spPr/>
      <dgm:t>
        <a:bodyPr/>
        <a:lstStyle/>
        <a:p>
          <a:endParaRPr lang="sv-SE"/>
        </a:p>
      </dgm:t>
    </dgm:pt>
    <dgm:pt modelId="{DBA7FB63-BA53-A645-B6D4-ED57CDC6256A}" type="sibTrans" cxnId="{04F55F4C-CAD3-1E48-8059-0206A7068BB2}">
      <dgm:prSet/>
      <dgm:spPr/>
      <dgm:t>
        <a:bodyPr/>
        <a:lstStyle/>
        <a:p>
          <a:endParaRPr lang="sv-SE"/>
        </a:p>
      </dgm:t>
    </dgm:pt>
    <dgm:pt modelId="{1C056E5C-39C3-1D42-977C-5975A390F4E2}">
      <dgm:prSet phldrT="[Text]"/>
      <dgm:spPr/>
      <dgm:t>
        <a:bodyPr/>
        <a:lstStyle/>
        <a:p>
          <a:r>
            <a:rPr lang="sv-SE"/>
            <a:t>Kommunledare 2 och team</a:t>
          </a:r>
        </a:p>
      </dgm:t>
    </dgm:pt>
    <dgm:pt modelId="{69EF40F9-AAA8-134A-858B-D5CC3D91B008}" type="parTrans" cxnId="{3FF0DA16-1A4C-894A-B390-A2367E15B308}">
      <dgm:prSet/>
      <dgm:spPr/>
      <dgm:t>
        <a:bodyPr/>
        <a:lstStyle/>
        <a:p>
          <a:endParaRPr lang="sv-SE"/>
        </a:p>
      </dgm:t>
    </dgm:pt>
    <dgm:pt modelId="{34F448DA-FC8D-AE4E-8990-299B9266F59D}" type="sibTrans" cxnId="{3FF0DA16-1A4C-894A-B390-A2367E15B308}">
      <dgm:prSet/>
      <dgm:spPr/>
      <dgm:t>
        <a:bodyPr/>
        <a:lstStyle/>
        <a:p>
          <a:endParaRPr lang="sv-SE"/>
        </a:p>
      </dgm:t>
    </dgm:pt>
    <dgm:pt modelId="{095F244A-1D48-2E43-A071-82340CA24F54}">
      <dgm:prSet phldrT="[Text]"/>
      <dgm:spPr/>
      <dgm:t>
        <a:bodyPr/>
        <a:lstStyle/>
        <a:p>
          <a:r>
            <a:rPr lang="sv-SE"/>
            <a:t>kommunledare 7 och team</a:t>
          </a:r>
        </a:p>
      </dgm:t>
    </dgm:pt>
    <dgm:pt modelId="{4CFF65B4-8385-3D49-B397-0B3757E73ECF}" type="parTrans" cxnId="{202B6119-90CF-1B44-9A2B-93F680953C98}">
      <dgm:prSet/>
      <dgm:spPr/>
      <dgm:t>
        <a:bodyPr/>
        <a:lstStyle/>
        <a:p>
          <a:endParaRPr lang="sv-SE"/>
        </a:p>
      </dgm:t>
    </dgm:pt>
    <dgm:pt modelId="{DD842354-FE46-BD45-90CE-FE256D12865C}" type="sibTrans" cxnId="{202B6119-90CF-1B44-9A2B-93F680953C98}">
      <dgm:prSet/>
      <dgm:spPr/>
      <dgm:t>
        <a:bodyPr/>
        <a:lstStyle/>
        <a:p>
          <a:endParaRPr lang="sv-SE"/>
        </a:p>
      </dgm:t>
    </dgm:pt>
    <dgm:pt modelId="{A60AAF67-C506-2644-8709-1D355ED298BF}">
      <dgm:prSet phldrT="[Text]"/>
      <dgm:spPr/>
      <dgm:t>
        <a:bodyPr/>
        <a:lstStyle/>
        <a:p>
          <a:r>
            <a:rPr lang="sv-SE"/>
            <a:t>Kommunledare 3 och team</a:t>
          </a:r>
        </a:p>
      </dgm:t>
    </dgm:pt>
    <dgm:pt modelId="{6B024540-0FE8-0940-86D2-F6AD9B28B84B}" type="parTrans" cxnId="{F3E035CD-9CCD-774B-AB7E-F76CC4042BFB}">
      <dgm:prSet/>
      <dgm:spPr/>
      <dgm:t>
        <a:bodyPr/>
        <a:lstStyle/>
        <a:p>
          <a:endParaRPr lang="sv-SE"/>
        </a:p>
      </dgm:t>
    </dgm:pt>
    <dgm:pt modelId="{ABBE5934-4030-274F-BF28-33E183522E52}" type="sibTrans" cxnId="{F3E035CD-9CCD-774B-AB7E-F76CC4042BFB}">
      <dgm:prSet/>
      <dgm:spPr/>
      <dgm:t>
        <a:bodyPr/>
        <a:lstStyle/>
        <a:p>
          <a:endParaRPr lang="sv-SE"/>
        </a:p>
      </dgm:t>
    </dgm:pt>
    <dgm:pt modelId="{AE3959C9-30A5-D24D-B1DC-F07C4D38A0DC}">
      <dgm:prSet phldrT="[Text]"/>
      <dgm:spPr/>
      <dgm:t>
        <a:bodyPr/>
        <a:lstStyle/>
        <a:p>
          <a:r>
            <a:rPr lang="sv-SE"/>
            <a:t>Kommunledare 4 och team</a:t>
          </a:r>
        </a:p>
      </dgm:t>
    </dgm:pt>
    <dgm:pt modelId="{9BBDEF04-7D20-3142-88B2-77D28FE0135D}" type="parTrans" cxnId="{2D770EE2-9A41-E14E-81A4-65E174AC7B09}">
      <dgm:prSet/>
      <dgm:spPr/>
      <dgm:t>
        <a:bodyPr/>
        <a:lstStyle/>
        <a:p>
          <a:endParaRPr lang="sv-SE"/>
        </a:p>
      </dgm:t>
    </dgm:pt>
    <dgm:pt modelId="{0064B833-31D6-F244-9538-26B8871AF5E2}" type="sibTrans" cxnId="{2D770EE2-9A41-E14E-81A4-65E174AC7B09}">
      <dgm:prSet/>
      <dgm:spPr/>
      <dgm:t>
        <a:bodyPr/>
        <a:lstStyle/>
        <a:p>
          <a:endParaRPr lang="sv-SE"/>
        </a:p>
      </dgm:t>
    </dgm:pt>
    <dgm:pt modelId="{CBDAE9BC-9D72-A54B-9932-280C6BF5FE5D}">
      <dgm:prSet phldrT="[Text]"/>
      <dgm:spPr/>
      <dgm:t>
        <a:bodyPr/>
        <a:lstStyle/>
        <a:p>
          <a:r>
            <a:rPr lang="sv-SE"/>
            <a:t>Kommunledare 5 och team</a:t>
          </a:r>
        </a:p>
      </dgm:t>
    </dgm:pt>
    <dgm:pt modelId="{2AE45224-1332-FF4A-999E-3BBAE75626FC}" type="parTrans" cxnId="{C52BBCC3-932E-0B4A-8C87-F7AFD5A9DEFE}">
      <dgm:prSet/>
      <dgm:spPr/>
      <dgm:t>
        <a:bodyPr/>
        <a:lstStyle/>
        <a:p>
          <a:endParaRPr lang="sv-SE"/>
        </a:p>
      </dgm:t>
    </dgm:pt>
    <dgm:pt modelId="{2ACC1D60-CE2F-FE41-A684-F37427C7D828}" type="sibTrans" cxnId="{C52BBCC3-932E-0B4A-8C87-F7AFD5A9DEFE}">
      <dgm:prSet/>
      <dgm:spPr/>
      <dgm:t>
        <a:bodyPr/>
        <a:lstStyle/>
        <a:p>
          <a:endParaRPr lang="sv-SE"/>
        </a:p>
      </dgm:t>
    </dgm:pt>
    <dgm:pt modelId="{B935A31A-66A1-1C42-86D0-4769C1A07407}">
      <dgm:prSet phldrT="[Text]"/>
      <dgm:spPr/>
      <dgm:t>
        <a:bodyPr/>
        <a:lstStyle/>
        <a:p>
          <a:r>
            <a:rPr lang="sv-SE"/>
            <a:t>Kommunledare 6 och team</a:t>
          </a:r>
        </a:p>
      </dgm:t>
    </dgm:pt>
    <dgm:pt modelId="{F9C1AB48-FB2A-5D47-93B4-FF519BD4FC81}" type="parTrans" cxnId="{3C8649FF-4CE8-7E4F-9CFC-6165CE314EB3}">
      <dgm:prSet/>
      <dgm:spPr/>
      <dgm:t>
        <a:bodyPr/>
        <a:lstStyle/>
        <a:p>
          <a:endParaRPr lang="sv-SE"/>
        </a:p>
      </dgm:t>
    </dgm:pt>
    <dgm:pt modelId="{9796499F-D03B-3E4A-BFE5-2C8130BE9074}" type="sibTrans" cxnId="{3C8649FF-4CE8-7E4F-9CFC-6165CE314EB3}">
      <dgm:prSet/>
      <dgm:spPr/>
      <dgm:t>
        <a:bodyPr/>
        <a:lstStyle/>
        <a:p>
          <a:endParaRPr lang="sv-SE"/>
        </a:p>
      </dgm:t>
    </dgm:pt>
    <dgm:pt modelId="{34638095-9791-6B4A-B8D2-D40A81CBDFFA}" type="pres">
      <dgm:prSet presAssocID="{07535344-1494-724E-8AA0-B0ED1578FD9B}" presName="Name0" presStyleCnt="0">
        <dgm:presLayoutVars>
          <dgm:chMax val="1"/>
          <dgm:dir/>
          <dgm:animLvl val="ctr"/>
          <dgm:resizeHandles val="exact"/>
        </dgm:presLayoutVars>
      </dgm:prSet>
      <dgm:spPr/>
    </dgm:pt>
    <dgm:pt modelId="{C41AB77E-9BFE-C245-9BF2-135B211B69DA}" type="pres">
      <dgm:prSet presAssocID="{F5D839E2-D58A-E544-979F-C81854DC8D41}" presName="centerShape" presStyleLbl="node0" presStyleIdx="0" presStyleCnt="1"/>
      <dgm:spPr/>
    </dgm:pt>
    <dgm:pt modelId="{8BB07F27-4188-0449-97A7-5A1F67ECF268}" type="pres">
      <dgm:prSet presAssocID="{D192D250-A4E8-894B-A909-93D9AFE0AD4F}" presName="node" presStyleLbl="node1" presStyleIdx="0" presStyleCnt="8">
        <dgm:presLayoutVars>
          <dgm:bulletEnabled val="1"/>
        </dgm:presLayoutVars>
      </dgm:prSet>
      <dgm:spPr/>
    </dgm:pt>
    <dgm:pt modelId="{60BB1742-DB1D-7649-9B7F-9CE6D9CF8C84}" type="pres">
      <dgm:prSet presAssocID="{D192D250-A4E8-894B-A909-93D9AFE0AD4F}" presName="dummy" presStyleCnt="0"/>
      <dgm:spPr/>
    </dgm:pt>
    <dgm:pt modelId="{7DB315E5-6D94-4246-8708-E0F647E86528}" type="pres">
      <dgm:prSet presAssocID="{DDBBFC64-6089-9B48-8285-C71E813943FD}" presName="sibTrans" presStyleLbl="sibTrans2D1" presStyleIdx="0" presStyleCnt="8"/>
      <dgm:spPr/>
    </dgm:pt>
    <dgm:pt modelId="{EC0CCCF0-7F0B-DF49-8B3A-91B23E2CAECF}" type="pres">
      <dgm:prSet presAssocID="{40A2F8D2-3C03-D645-807E-59ABA5FC6A56}" presName="node" presStyleLbl="node1" presStyleIdx="1" presStyleCnt="8">
        <dgm:presLayoutVars>
          <dgm:bulletEnabled val="1"/>
        </dgm:presLayoutVars>
      </dgm:prSet>
      <dgm:spPr/>
    </dgm:pt>
    <dgm:pt modelId="{FF4E38CC-75A3-BC4F-A8CF-03D50472E7FE}" type="pres">
      <dgm:prSet presAssocID="{40A2F8D2-3C03-D645-807E-59ABA5FC6A56}" presName="dummy" presStyleCnt="0"/>
      <dgm:spPr/>
    </dgm:pt>
    <dgm:pt modelId="{EC6BE7F0-1591-A64E-9CD1-24CB46D45061}" type="pres">
      <dgm:prSet presAssocID="{DBA7FB63-BA53-A645-B6D4-ED57CDC6256A}" presName="sibTrans" presStyleLbl="sibTrans2D1" presStyleIdx="1" presStyleCnt="8"/>
      <dgm:spPr/>
    </dgm:pt>
    <dgm:pt modelId="{BC831F27-D0D6-E948-A6BE-1265BF4F15A5}" type="pres">
      <dgm:prSet presAssocID="{1C056E5C-39C3-1D42-977C-5975A390F4E2}" presName="node" presStyleLbl="node1" presStyleIdx="2" presStyleCnt="8">
        <dgm:presLayoutVars>
          <dgm:bulletEnabled val="1"/>
        </dgm:presLayoutVars>
      </dgm:prSet>
      <dgm:spPr/>
    </dgm:pt>
    <dgm:pt modelId="{386CC6A4-7357-2343-8DB8-9CD6B55EAB81}" type="pres">
      <dgm:prSet presAssocID="{1C056E5C-39C3-1D42-977C-5975A390F4E2}" presName="dummy" presStyleCnt="0"/>
      <dgm:spPr/>
    </dgm:pt>
    <dgm:pt modelId="{9D3F2139-279A-8346-9152-ECB816E8BF2B}" type="pres">
      <dgm:prSet presAssocID="{34F448DA-FC8D-AE4E-8990-299B9266F59D}" presName="sibTrans" presStyleLbl="sibTrans2D1" presStyleIdx="2" presStyleCnt="8"/>
      <dgm:spPr/>
    </dgm:pt>
    <dgm:pt modelId="{E9A24662-272A-A841-BBC5-9ACE4A58A520}" type="pres">
      <dgm:prSet presAssocID="{A60AAF67-C506-2644-8709-1D355ED298BF}" presName="node" presStyleLbl="node1" presStyleIdx="3" presStyleCnt="8">
        <dgm:presLayoutVars>
          <dgm:bulletEnabled val="1"/>
        </dgm:presLayoutVars>
      </dgm:prSet>
      <dgm:spPr/>
    </dgm:pt>
    <dgm:pt modelId="{7273D3DE-CABD-A746-8BDD-7F0362854903}" type="pres">
      <dgm:prSet presAssocID="{A60AAF67-C506-2644-8709-1D355ED298BF}" presName="dummy" presStyleCnt="0"/>
      <dgm:spPr/>
    </dgm:pt>
    <dgm:pt modelId="{EF0724F1-4695-8743-A435-38E76ED06E33}" type="pres">
      <dgm:prSet presAssocID="{ABBE5934-4030-274F-BF28-33E183522E52}" presName="sibTrans" presStyleLbl="sibTrans2D1" presStyleIdx="3" presStyleCnt="8"/>
      <dgm:spPr/>
    </dgm:pt>
    <dgm:pt modelId="{9705AABE-D2D4-1A42-9E67-C28125A6C7E0}" type="pres">
      <dgm:prSet presAssocID="{AE3959C9-30A5-D24D-B1DC-F07C4D38A0DC}" presName="node" presStyleLbl="node1" presStyleIdx="4" presStyleCnt="8">
        <dgm:presLayoutVars>
          <dgm:bulletEnabled val="1"/>
        </dgm:presLayoutVars>
      </dgm:prSet>
      <dgm:spPr/>
    </dgm:pt>
    <dgm:pt modelId="{80FDB134-546D-884B-AF12-62E3B2D8D5E6}" type="pres">
      <dgm:prSet presAssocID="{AE3959C9-30A5-D24D-B1DC-F07C4D38A0DC}" presName="dummy" presStyleCnt="0"/>
      <dgm:spPr/>
    </dgm:pt>
    <dgm:pt modelId="{7C2FF81A-103F-6E43-9A58-B149BD751E7B}" type="pres">
      <dgm:prSet presAssocID="{0064B833-31D6-F244-9538-26B8871AF5E2}" presName="sibTrans" presStyleLbl="sibTrans2D1" presStyleIdx="4" presStyleCnt="8"/>
      <dgm:spPr/>
    </dgm:pt>
    <dgm:pt modelId="{FE6EB598-3294-8245-9F31-65CBB344F7C5}" type="pres">
      <dgm:prSet presAssocID="{CBDAE9BC-9D72-A54B-9932-280C6BF5FE5D}" presName="node" presStyleLbl="node1" presStyleIdx="5" presStyleCnt="8">
        <dgm:presLayoutVars>
          <dgm:bulletEnabled val="1"/>
        </dgm:presLayoutVars>
      </dgm:prSet>
      <dgm:spPr/>
    </dgm:pt>
    <dgm:pt modelId="{288D31A1-4C47-A84F-92CF-63A65F0FC5AA}" type="pres">
      <dgm:prSet presAssocID="{CBDAE9BC-9D72-A54B-9932-280C6BF5FE5D}" presName="dummy" presStyleCnt="0"/>
      <dgm:spPr/>
    </dgm:pt>
    <dgm:pt modelId="{4B68656B-A48C-FF40-9BBF-9434591ECBE3}" type="pres">
      <dgm:prSet presAssocID="{2ACC1D60-CE2F-FE41-A684-F37427C7D828}" presName="sibTrans" presStyleLbl="sibTrans2D1" presStyleIdx="5" presStyleCnt="8"/>
      <dgm:spPr/>
    </dgm:pt>
    <dgm:pt modelId="{3A7EEC90-2A9B-CB4C-94D0-71ED756BB932}" type="pres">
      <dgm:prSet presAssocID="{B935A31A-66A1-1C42-86D0-4769C1A07407}" presName="node" presStyleLbl="node1" presStyleIdx="6" presStyleCnt="8">
        <dgm:presLayoutVars>
          <dgm:bulletEnabled val="1"/>
        </dgm:presLayoutVars>
      </dgm:prSet>
      <dgm:spPr/>
    </dgm:pt>
    <dgm:pt modelId="{B1A0E63A-F3FE-B046-AD8C-2A3BA35A6D51}" type="pres">
      <dgm:prSet presAssocID="{B935A31A-66A1-1C42-86D0-4769C1A07407}" presName="dummy" presStyleCnt="0"/>
      <dgm:spPr/>
    </dgm:pt>
    <dgm:pt modelId="{E4B15A07-264F-7D42-897E-8DB8ADDC6D66}" type="pres">
      <dgm:prSet presAssocID="{9796499F-D03B-3E4A-BFE5-2C8130BE9074}" presName="sibTrans" presStyleLbl="sibTrans2D1" presStyleIdx="6" presStyleCnt="8"/>
      <dgm:spPr/>
    </dgm:pt>
    <dgm:pt modelId="{A71A4393-8BBF-3347-B920-68844D89EFB7}" type="pres">
      <dgm:prSet presAssocID="{095F244A-1D48-2E43-A071-82340CA24F54}" presName="node" presStyleLbl="node1" presStyleIdx="7" presStyleCnt="8">
        <dgm:presLayoutVars>
          <dgm:bulletEnabled val="1"/>
        </dgm:presLayoutVars>
      </dgm:prSet>
      <dgm:spPr/>
    </dgm:pt>
    <dgm:pt modelId="{B0715332-4FEA-424D-93FF-AC0D8A6828AC}" type="pres">
      <dgm:prSet presAssocID="{095F244A-1D48-2E43-A071-82340CA24F54}" presName="dummy" presStyleCnt="0"/>
      <dgm:spPr/>
    </dgm:pt>
    <dgm:pt modelId="{3E17AF2C-A597-C742-BFB5-787390EB272F}" type="pres">
      <dgm:prSet presAssocID="{DD842354-FE46-BD45-90CE-FE256D12865C}" presName="sibTrans" presStyleLbl="sibTrans2D1" presStyleIdx="7" presStyleCnt="8"/>
      <dgm:spPr/>
    </dgm:pt>
  </dgm:ptLst>
  <dgm:cxnLst>
    <dgm:cxn modelId="{97980A06-C1B1-A546-BD63-152E110BCB50}" type="presOf" srcId="{F5D839E2-D58A-E544-979F-C81854DC8D41}" destId="{C41AB77E-9BFE-C245-9BF2-135B211B69DA}" srcOrd="0" destOrd="0" presId="urn:microsoft.com/office/officeart/2005/8/layout/radial6"/>
    <dgm:cxn modelId="{8E45660D-C75B-6E46-AE8B-BF3B9B9AE8DC}" type="presOf" srcId="{1C056E5C-39C3-1D42-977C-5975A390F4E2}" destId="{BC831F27-D0D6-E948-A6BE-1265BF4F15A5}" srcOrd="0" destOrd="0" presId="urn:microsoft.com/office/officeart/2005/8/layout/radial6"/>
    <dgm:cxn modelId="{9D0DA712-9095-724A-9ECD-7C47F4B27FED}" srcId="{07535344-1494-724E-8AA0-B0ED1578FD9B}" destId="{F5D839E2-D58A-E544-979F-C81854DC8D41}" srcOrd="0" destOrd="0" parTransId="{69995506-0A0B-C64B-B91A-2DE8AC8A0F5F}" sibTransId="{19DBCB63-94B6-214C-89E5-5EAE10126EA4}"/>
    <dgm:cxn modelId="{DE402516-4553-8948-9278-AC54FA7FDA55}" type="presOf" srcId="{AE3959C9-30A5-D24D-B1DC-F07C4D38A0DC}" destId="{9705AABE-D2D4-1A42-9E67-C28125A6C7E0}" srcOrd="0" destOrd="0" presId="urn:microsoft.com/office/officeart/2005/8/layout/radial6"/>
    <dgm:cxn modelId="{3FF0DA16-1A4C-894A-B390-A2367E15B308}" srcId="{F5D839E2-D58A-E544-979F-C81854DC8D41}" destId="{1C056E5C-39C3-1D42-977C-5975A390F4E2}" srcOrd="2" destOrd="0" parTransId="{69EF40F9-AAA8-134A-858B-D5CC3D91B008}" sibTransId="{34F448DA-FC8D-AE4E-8990-299B9266F59D}"/>
    <dgm:cxn modelId="{202B6119-90CF-1B44-9A2B-93F680953C98}" srcId="{F5D839E2-D58A-E544-979F-C81854DC8D41}" destId="{095F244A-1D48-2E43-A071-82340CA24F54}" srcOrd="7" destOrd="0" parTransId="{4CFF65B4-8385-3D49-B397-0B3757E73ECF}" sibTransId="{DD842354-FE46-BD45-90CE-FE256D12865C}"/>
    <dgm:cxn modelId="{8E334E1F-BE99-8C48-B5C6-4BEF09FA923B}" type="presOf" srcId="{2ACC1D60-CE2F-FE41-A684-F37427C7D828}" destId="{4B68656B-A48C-FF40-9BBF-9434591ECBE3}" srcOrd="0" destOrd="0" presId="urn:microsoft.com/office/officeart/2005/8/layout/radial6"/>
    <dgm:cxn modelId="{F419AD2F-C470-D441-8DD1-62D668A12B1D}" type="presOf" srcId="{DDBBFC64-6089-9B48-8285-C71E813943FD}" destId="{7DB315E5-6D94-4246-8708-E0F647E86528}" srcOrd="0" destOrd="0" presId="urn:microsoft.com/office/officeart/2005/8/layout/radial6"/>
    <dgm:cxn modelId="{28099530-160C-2648-8192-A3159DF4085C}" type="presOf" srcId="{DBA7FB63-BA53-A645-B6D4-ED57CDC6256A}" destId="{EC6BE7F0-1591-A64E-9CD1-24CB46D45061}" srcOrd="0" destOrd="0" presId="urn:microsoft.com/office/officeart/2005/8/layout/radial6"/>
    <dgm:cxn modelId="{16D5AA31-FA69-2444-9E26-62E12B866F48}" type="presOf" srcId="{CBDAE9BC-9D72-A54B-9932-280C6BF5FE5D}" destId="{FE6EB598-3294-8245-9F31-65CBB344F7C5}" srcOrd="0" destOrd="0" presId="urn:microsoft.com/office/officeart/2005/8/layout/radial6"/>
    <dgm:cxn modelId="{E4A30F36-2C9F-3B46-9193-60AF387F1481}" type="presOf" srcId="{34F448DA-FC8D-AE4E-8990-299B9266F59D}" destId="{9D3F2139-279A-8346-9152-ECB816E8BF2B}" srcOrd="0" destOrd="0" presId="urn:microsoft.com/office/officeart/2005/8/layout/radial6"/>
    <dgm:cxn modelId="{DC838536-66C1-754D-8B98-4E49E667A18B}" type="presOf" srcId="{DD842354-FE46-BD45-90CE-FE256D12865C}" destId="{3E17AF2C-A597-C742-BFB5-787390EB272F}" srcOrd="0" destOrd="0" presId="urn:microsoft.com/office/officeart/2005/8/layout/radial6"/>
    <dgm:cxn modelId="{28E6AC40-DF2C-5C43-B50F-ADAB39AF0285}" type="presOf" srcId="{0064B833-31D6-F244-9538-26B8871AF5E2}" destId="{7C2FF81A-103F-6E43-9A58-B149BD751E7B}" srcOrd="0" destOrd="0" presId="urn:microsoft.com/office/officeart/2005/8/layout/radial6"/>
    <dgm:cxn modelId="{04F55F4C-CAD3-1E48-8059-0206A7068BB2}" srcId="{F5D839E2-D58A-E544-979F-C81854DC8D41}" destId="{40A2F8D2-3C03-D645-807E-59ABA5FC6A56}" srcOrd="1" destOrd="0" parTransId="{29DBC92A-8BE1-7F4F-84E6-4912B1C36A5A}" sibTransId="{DBA7FB63-BA53-A645-B6D4-ED57CDC6256A}"/>
    <dgm:cxn modelId="{C690887D-9455-0F4B-971D-EB08FB51CB3E}" type="presOf" srcId="{A60AAF67-C506-2644-8709-1D355ED298BF}" destId="{E9A24662-272A-A841-BBC5-9ACE4A58A520}" srcOrd="0" destOrd="0" presId="urn:microsoft.com/office/officeart/2005/8/layout/radial6"/>
    <dgm:cxn modelId="{CD012FB6-2E7D-5148-AC8B-8DD14C76AC7F}" type="presOf" srcId="{9796499F-D03B-3E4A-BFE5-2C8130BE9074}" destId="{E4B15A07-264F-7D42-897E-8DB8ADDC6D66}" srcOrd="0" destOrd="0" presId="urn:microsoft.com/office/officeart/2005/8/layout/radial6"/>
    <dgm:cxn modelId="{C45A70BB-6A1F-9246-80EE-7D1B1631E251}" type="presOf" srcId="{ABBE5934-4030-274F-BF28-33E183522E52}" destId="{EF0724F1-4695-8743-A435-38E76ED06E33}" srcOrd="0" destOrd="0" presId="urn:microsoft.com/office/officeart/2005/8/layout/radial6"/>
    <dgm:cxn modelId="{C52BBCC3-932E-0B4A-8C87-F7AFD5A9DEFE}" srcId="{F5D839E2-D58A-E544-979F-C81854DC8D41}" destId="{CBDAE9BC-9D72-A54B-9932-280C6BF5FE5D}" srcOrd="5" destOrd="0" parTransId="{2AE45224-1332-FF4A-999E-3BBAE75626FC}" sibTransId="{2ACC1D60-CE2F-FE41-A684-F37427C7D828}"/>
    <dgm:cxn modelId="{020B66C6-009B-7A4E-8315-7EEDDC45E6BE}" type="presOf" srcId="{07535344-1494-724E-8AA0-B0ED1578FD9B}" destId="{34638095-9791-6B4A-B8D2-D40A81CBDFFA}" srcOrd="0" destOrd="0" presId="urn:microsoft.com/office/officeart/2005/8/layout/radial6"/>
    <dgm:cxn modelId="{C59161CB-DDFD-D54D-941D-61D75E8A772F}" type="presOf" srcId="{40A2F8D2-3C03-D645-807E-59ABA5FC6A56}" destId="{EC0CCCF0-7F0B-DF49-8B3A-91B23E2CAECF}" srcOrd="0" destOrd="0" presId="urn:microsoft.com/office/officeart/2005/8/layout/radial6"/>
    <dgm:cxn modelId="{F3E035CD-9CCD-774B-AB7E-F76CC4042BFB}" srcId="{F5D839E2-D58A-E544-979F-C81854DC8D41}" destId="{A60AAF67-C506-2644-8709-1D355ED298BF}" srcOrd="3" destOrd="0" parTransId="{6B024540-0FE8-0940-86D2-F6AD9B28B84B}" sibTransId="{ABBE5934-4030-274F-BF28-33E183522E52}"/>
    <dgm:cxn modelId="{707886D5-3D69-944C-8CE5-3A9EE719FEA4}" type="presOf" srcId="{B935A31A-66A1-1C42-86D0-4769C1A07407}" destId="{3A7EEC90-2A9B-CB4C-94D0-71ED756BB932}" srcOrd="0" destOrd="0" presId="urn:microsoft.com/office/officeart/2005/8/layout/radial6"/>
    <dgm:cxn modelId="{C44FC2D5-2C9E-D846-BA39-A79A0419D960}" type="presOf" srcId="{D192D250-A4E8-894B-A909-93D9AFE0AD4F}" destId="{8BB07F27-4188-0449-97A7-5A1F67ECF268}" srcOrd="0" destOrd="0" presId="urn:microsoft.com/office/officeart/2005/8/layout/radial6"/>
    <dgm:cxn modelId="{2C3F89DE-DCF0-4341-BDD5-E908540A7ADF}" type="presOf" srcId="{095F244A-1D48-2E43-A071-82340CA24F54}" destId="{A71A4393-8BBF-3347-B920-68844D89EFB7}" srcOrd="0" destOrd="0" presId="urn:microsoft.com/office/officeart/2005/8/layout/radial6"/>
    <dgm:cxn modelId="{2D770EE2-9A41-E14E-81A4-65E174AC7B09}" srcId="{F5D839E2-D58A-E544-979F-C81854DC8D41}" destId="{AE3959C9-30A5-D24D-B1DC-F07C4D38A0DC}" srcOrd="4" destOrd="0" parTransId="{9BBDEF04-7D20-3142-88B2-77D28FE0135D}" sibTransId="{0064B833-31D6-F244-9538-26B8871AF5E2}"/>
    <dgm:cxn modelId="{91928BFB-04B2-C648-8657-34009ADFE379}" srcId="{F5D839E2-D58A-E544-979F-C81854DC8D41}" destId="{D192D250-A4E8-894B-A909-93D9AFE0AD4F}" srcOrd="0" destOrd="0" parTransId="{A042A73A-01D3-DA49-A315-1A0B3FD73254}" sibTransId="{DDBBFC64-6089-9B48-8285-C71E813943FD}"/>
    <dgm:cxn modelId="{3C8649FF-4CE8-7E4F-9CFC-6165CE314EB3}" srcId="{F5D839E2-D58A-E544-979F-C81854DC8D41}" destId="{B935A31A-66A1-1C42-86D0-4769C1A07407}" srcOrd="6" destOrd="0" parTransId="{F9C1AB48-FB2A-5D47-93B4-FF519BD4FC81}" sibTransId="{9796499F-D03B-3E4A-BFE5-2C8130BE9074}"/>
    <dgm:cxn modelId="{E4D17B3F-6E6A-E545-B890-9805D2830B3A}" type="presParOf" srcId="{34638095-9791-6B4A-B8D2-D40A81CBDFFA}" destId="{C41AB77E-9BFE-C245-9BF2-135B211B69DA}" srcOrd="0" destOrd="0" presId="urn:microsoft.com/office/officeart/2005/8/layout/radial6"/>
    <dgm:cxn modelId="{8BCD091E-7AA7-DF4B-907A-9C23889B9957}" type="presParOf" srcId="{34638095-9791-6B4A-B8D2-D40A81CBDFFA}" destId="{8BB07F27-4188-0449-97A7-5A1F67ECF268}" srcOrd="1" destOrd="0" presId="urn:microsoft.com/office/officeart/2005/8/layout/radial6"/>
    <dgm:cxn modelId="{DFBCAF05-B9BA-694B-9098-EF3D4D3ED4DA}" type="presParOf" srcId="{34638095-9791-6B4A-B8D2-D40A81CBDFFA}" destId="{60BB1742-DB1D-7649-9B7F-9CE6D9CF8C84}" srcOrd="2" destOrd="0" presId="urn:microsoft.com/office/officeart/2005/8/layout/radial6"/>
    <dgm:cxn modelId="{5B1A14CD-6399-EA47-9E84-F9AFB5085F31}" type="presParOf" srcId="{34638095-9791-6B4A-B8D2-D40A81CBDFFA}" destId="{7DB315E5-6D94-4246-8708-E0F647E86528}" srcOrd="3" destOrd="0" presId="urn:microsoft.com/office/officeart/2005/8/layout/radial6"/>
    <dgm:cxn modelId="{06905A30-AF22-7544-8322-680BE99709B9}" type="presParOf" srcId="{34638095-9791-6B4A-B8D2-D40A81CBDFFA}" destId="{EC0CCCF0-7F0B-DF49-8B3A-91B23E2CAECF}" srcOrd="4" destOrd="0" presId="urn:microsoft.com/office/officeart/2005/8/layout/radial6"/>
    <dgm:cxn modelId="{9CA70881-6C19-4343-AEF0-B2BD0D05C057}" type="presParOf" srcId="{34638095-9791-6B4A-B8D2-D40A81CBDFFA}" destId="{FF4E38CC-75A3-BC4F-A8CF-03D50472E7FE}" srcOrd="5" destOrd="0" presId="urn:microsoft.com/office/officeart/2005/8/layout/radial6"/>
    <dgm:cxn modelId="{9E993F08-55B8-2C40-92ED-02481C40BE43}" type="presParOf" srcId="{34638095-9791-6B4A-B8D2-D40A81CBDFFA}" destId="{EC6BE7F0-1591-A64E-9CD1-24CB46D45061}" srcOrd="6" destOrd="0" presId="urn:microsoft.com/office/officeart/2005/8/layout/radial6"/>
    <dgm:cxn modelId="{90472BD3-D95F-DF49-A5DE-DF4CF9F0BB49}" type="presParOf" srcId="{34638095-9791-6B4A-B8D2-D40A81CBDFFA}" destId="{BC831F27-D0D6-E948-A6BE-1265BF4F15A5}" srcOrd="7" destOrd="0" presId="urn:microsoft.com/office/officeart/2005/8/layout/radial6"/>
    <dgm:cxn modelId="{45173E36-51F2-9745-B64C-F39D509CF822}" type="presParOf" srcId="{34638095-9791-6B4A-B8D2-D40A81CBDFFA}" destId="{386CC6A4-7357-2343-8DB8-9CD6B55EAB81}" srcOrd="8" destOrd="0" presId="urn:microsoft.com/office/officeart/2005/8/layout/radial6"/>
    <dgm:cxn modelId="{AFD49FF1-3B46-8C4E-8C61-B63BD41D6A3B}" type="presParOf" srcId="{34638095-9791-6B4A-B8D2-D40A81CBDFFA}" destId="{9D3F2139-279A-8346-9152-ECB816E8BF2B}" srcOrd="9" destOrd="0" presId="urn:microsoft.com/office/officeart/2005/8/layout/radial6"/>
    <dgm:cxn modelId="{A87D6506-F3BF-B245-8329-ABC2C0F4B05A}" type="presParOf" srcId="{34638095-9791-6B4A-B8D2-D40A81CBDFFA}" destId="{E9A24662-272A-A841-BBC5-9ACE4A58A520}" srcOrd="10" destOrd="0" presId="urn:microsoft.com/office/officeart/2005/8/layout/radial6"/>
    <dgm:cxn modelId="{500F7CD2-C114-B84B-A0DE-A4B93D7EB82E}" type="presParOf" srcId="{34638095-9791-6B4A-B8D2-D40A81CBDFFA}" destId="{7273D3DE-CABD-A746-8BDD-7F0362854903}" srcOrd="11" destOrd="0" presId="urn:microsoft.com/office/officeart/2005/8/layout/radial6"/>
    <dgm:cxn modelId="{8C6B99EE-350A-0A4E-A72F-06F922A3E5A8}" type="presParOf" srcId="{34638095-9791-6B4A-B8D2-D40A81CBDFFA}" destId="{EF0724F1-4695-8743-A435-38E76ED06E33}" srcOrd="12" destOrd="0" presId="urn:microsoft.com/office/officeart/2005/8/layout/radial6"/>
    <dgm:cxn modelId="{148F15C8-ED53-1B4D-A1AE-C34A87E87A59}" type="presParOf" srcId="{34638095-9791-6B4A-B8D2-D40A81CBDFFA}" destId="{9705AABE-D2D4-1A42-9E67-C28125A6C7E0}" srcOrd="13" destOrd="0" presId="urn:microsoft.com/office/officeart/2005/8/layout/radial6"/>
    <dgm:cxn modelId="{63813A26-3FED-1448-940D-A1FEF584DC63}" type="presParOf" srcId="{34638095-9791-6B4A-B8D2-D40A81CBDFFA}" destId="{80FDB134-546D-884B-AF12-62E3B2D8D5E6}" srcOrd="14" destOrd="0" presId="urn:microsoft.com/office/officeart/2005/8/layout/radial6"/>
    <dgm:cxn modelId="{74C22254-98AD-1842-8FE2-FE068E5CF343}" type="presParOf" srcId="{34638095-9791-6B4A-B8D2-D40A81CBDFFA}" destId="{7C2FF81A-103F-6E43-9A58-B149BD751E7B}" srcOrd="15" destOrd="0" presId="urn:microsoft.com/office/officeart/2005/8/layout/radial6"/>
    <dgm:cxn modelId="{51EDA1CC-18CC-BA47-A251-B031731714B5}" type="presParOf" srcId="{34638095-9791-6B4A-B8D2-D40A81CBDFFA}" destId="{FE6EB598-3294-8245-9F31-65CBB344F7C5}" srcOrd="16" destOrd="0" presId="urn:microsoft.com/office/officeart/2005/8/layout/radial6"/>
    <dgm:cxn modelId="{DD8820C4-438E-3D48-AB8C-E8E643D3725B}" type="presParOf" srcId="{34638095-9791-6B4A-B8D2-D40A81CBDFFA}" destId="{288D31A1-4C47-A84F-92CF-63A65F0FC5AA}" srcOrd="17" destOrd="0" presId="urn:microsoft.com/office/officeart/2005/8/layout/radial6"/>
    <dgm:cxn modelId="{62B44516-4147-554C-8AEF-AB3D80219218}" type="presParOf" srcId="{34638095-9791-6B4A-B8D2-D40A81CBDFFA}" destId="{4B68656B-A48C-FF40-9BBF-9434591ECBE3}" srcOrd="18" destOrd="0" presId="urn:microsoft.com/office/officeart/2005/8/layout/radial6"/>
    <dgm:cxn modelId="{D9223C0C-1331-C947-B288-B16B371DA3D9}" type="presParOf" srcId="{34638095-9791-6B4A-B8D2-D40A81CBDFFA}" destId="{3A7EEC90-2A9B-CB4C-94D0-71ED756BB932}" srcOrd="19" destOrd="0" presId="urn:microsoft.com/office/officeart/2005/8/layout/radial6"/>
    <dgm:cxn modelId="{3FD9576A-7635-DB4E-97F8-03509723D9C1}" type="presParOf" srcId="{34638095-9791-6B4A-B8D2-D40A81CBDFFA}" destId="{B1A0E63A-F3FE-B046-AD8C-2A3BA35A6D51}" srcOrd="20" destOrd="0" presId="urn:microsoft.com/office/officeart/2005/8/layout/radial6"/>
    <dgm:cxn modelId="{795A0011-3283-7743-BD19-4DD2681F44C0}" type="presParOf" srcId="{34638095-9791-6B4A-B8D2-D40A81CBDFFA}" destId="{E4B15A07-264F-7D42-897E-8DB8ADDC6D66}" srcOrd="21" destOrd="0" presId="urn:microsoft.com/office/officeart/2005/8/layout/radial6"/>
    <dgm:cxn modelId="{40AEBA7D-B7E2-8946-BE6E-BDBF6625C874}" type="presParOf" srcId="{34638095-9791-6B4A-B8D2-D40A81CBDFFA}" destId="{A71A4393-8BBF-3347-B920-68844D89EFB7}" srcOrd="22" destOrd="0" presId="urn:microsoft.com/office/officeart/2005/8/layout/radial6"/>
    <dgm:cxn modelId="{088E1CD6-0560-0B4D-BA6F-DED0BFFE678C}" type="presParOf" srcId="{34638095-9791-6B4A-B8D2-D40A81CBDFFA}" destId="{B0715332-4FEA-424D-93FF-AC0D8A6828AC}" srcOrd="23" destOrd="0" presId="urn:microsoft.com/office/officeart/2005/8/layout/radial6"/>
    <dgm:cxn modelId="{E7CC835F-A6F3-1D4D-99B6-C58B02C01CB9}" type="presParOf" srcId="{34638095-9791-6B4A-B8D2-D40A81CBDFFA}" destId="{3E17AF2C-A597-C742-BFB5-787390EB272F}"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7AF2C-A597-C742-BFB5-787390EB272F}">
      <dsp:nvSpPr>
        <dsp:cNvPr id="0" name=""/>
        <dsp:cNvSpPr/>
      </dsp:nvSpPr>
      <dsp:spPr>
        <a:xfrm>
          <a:off x="1264832" y="349050"/>
          <a:ext cx="3137263" cy="3137263"/>
        </a:xfrm>
        <a:prstGeom prst="blockArc">
          <a:avLst>
            <a:gd name="adj1" fmla="val 13500000"/>
            <a:gd name="adj2" fmla="val 16200000"/>
            <a:gd name="adj3" fmla="val 342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4B15A07-264F-7D42-897E-8DB8ADDC6D66}">
      <dsp:nvSpPr>
        <dsp:cNvPr id="0" name=""/>
        <dsp:cNvSpPr/>
      </dsp:nvSpPr>
      <dsp:spPr>
        <a:xfrm>
          <a:off x="1264832" y="349050"/>
          <a:ext cx="3137263" cy="3137263"/>
        </a:xfrm>
        <a:prstGeom prst="blockArc">
          <a:avLst>
            <a:gd name="adj1" fmla="val 10800000"/>
            <a:gd name="adj2" fmla="val 13500000"/>
            <a:gd name="adj3" fmla="val 342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B68656B-A48C-FF40-9BBF-9434591ECBE3}">
      <dsp:nvSpPr>
        <dsp:cNvPr id="0" name=""/>
        <dsp:cNvSpPr/>
      </dsp:nvSpPr>
      <dsp:spPr>
        <a:xfrm>
          <a:off x="1264832" y="349050"/>
          <a:ext cx="3137263" cy="3137263"/>
        </a:xfrm>
        <a:prstGeom prst="blockArc">
          <a:avLst>
            <a:gd name="adj1" fmla="val 8100000"/>
            <a:gd name="adj2" fmla="val 10800000"/>
            <a:gd name="adj3" fmla="val 342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C2FF81A-103F-6E43-9A58-B149BD751E7B}">
      <dsp:nvSpPr>
        <dsp:cNvPr id="0" name=""/>
        <dsp:cNvSpPr/>
      </dsp:nvSpPr>
      <dsp:spPr>
        <a:xfrm>
          <a:off x="1264832" y="349050"/>
          <a:ext cx="3137263" cy="3137263"/>
        </a:xfrm>
        <a:prstGeom prst="blockArc">
          <a:avLst>
            <a:gd name="adj1" fmla="val 5400000"/>
            <a:gd name="adj2" fmla="val 8100000"/>
            <a:gd name="adj3" fmla="val 342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F0724F1-4695-8743-A435-38E76ED06E33}">
      <dsp:nvSpPr>
        <dsp:cNvPr id="0" name=""/>
        <dsp:cNvSpPr/>
      </dsp:nvSpPr>
      <dsp:spPr>
        <a:xfrm>
          <a:off x="1264832" y="349050"/>
          <a:ext cx="3137263" cy="3137263"/>
        </a:xfrm>
        <a:prstGeom prst="blockArc">
          <a:avLst>
            <a:gd name="adj1" fmla="val 2700000"/>
            <a:gd name="adj2" fmla="val 5400000"/>
            <a:gd name="adj3" fmla="val 342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D3F2139-279A-8346-9152-ECB816E8BF2B}">
      <dsp:nvSpPr>
        <dsp:cNvPr id="0" name=""/>
        <dsp:cNvSpPr/>
      </dsp:nvSpPr>
      <dsp:spPr>
        <a:xfrm>
          <a:off x="1264832" y="349050"/>
          <a:ext cx="3137263" cy="3137263"/>
        </a:xfrm>
        <a:prstGeom prst="blockArc">
          <a:avLst>
            <a:gd name="adj1" fmla="val 0"/>
            <a:gd name="adj2" fmla="val 2700000"/>
            <a:gd name="adj3" fmla="val 342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C6BE7F0-1591-A64E-9CD1-24CB46D45061}">
      <dsp:nvSpPr>
        <dsp:cNvPr id="0" name=""/>
        <dsp:cNvSpPr/>
      </dsp:nvSpPr>
      <dsp:spPr>
        <a:xfrm>
          <a:off x="1264832" y="349050"/>
          <a:ext cx="3137263" cy="3137263"/>
        </a:xfrm>
        <a:prstGeom prst="blockArc">
          <a:avLst>
            <a:gd name="adj1" fmla="val 18900000"/>
            <a:gd name="adj2" fmla="val 0"/>
            <a:gd name="adj3" fmla="val 342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DB315E5-6D94-4246-8708-E0F647E86528}">
      <dsp:nvSpPr>
        <dsp:cNvPr id="0" name=""/>
        <dsp:cNvSpPr/>
      </dsp:nvSpPr>
      <dsp:spPr>
        <a:xfrm>
          <a:off x="1264832" y="349050"/>
          <a:ext cx="3137263" cy="3137263"/>
        </a:xfrm>
        <a:prstGeom prst="blockArc">
          <a:avLst>
            <a:gd name="adj1" fmla="val 16200000"/>
            <a:gd name="adj2" fmla="val 18900000"/>
            <a:gd name="adj3" fmla="val 342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41AB77E-9BFE-C245-9BF2-135B211B69DA}">
      <dsp:nvSpPr>
        <dsp:cNvPr id="0" name=""/>
        <dsp:cNvSpPr/>
      </dsp:nvSpPr>
      <dsp:spPr>
        <a:xfrm>
          <a:off x="2300114" y="1384332"/>
          <a:ext cx="1066699" cy="106669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v-SE" sz="1100" kern="1200"/>
            <a:t>Läns Samordnare i SB</a:t>
          </a:r>
        </a:p>
      </dsp:txBody>
      <dsp:txXfrm>
        <a:off x="2456328" y="1540546"/>
        <a:ext cx="754271" cy="754271"/>
      </dsp:txXfrm>
    </dsp:sp>
    <dsp:sp modelId="{8BB07F27-4188-0449-97A7-5A1F67ECF268}">
      <dsp:nvSpPr>
        <dsp:cNvPr id="0" name=""/>
        <dsp:cNvSpPr/>
      </dsp:nvSpPr>
      <dsp:spPr>
        <a:xfrm>
          <a:off x="2460119" y="2586"/>
          <a:ext cx="746689" cy="74668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sv-SE" sz="600" kern="1200" dirty="0"/>
            <a:t>Kommunledare 1 och team</a:t>
          </a:r>
        </a:p>
      </dsp:txBody>
      <dsp:txXfrm>
        <a:off x="2569469" y="111936"/>
        <a:ext cx="527989" cy="527989"/>
      </dsp:txXfrm>
    </dsp:sp>
    <dsp:sp modelId="{EC0CCCF0-7F0B-DF49-8B3A-91B23E2CAECF}">
      <dsp:nvSpPr>
        <dsp:cNvPr id="0" name=""/>
        <dsp:cNvSpPr/>
      </dsp:nvSpPr>
      <dsp:spPr>
        <a:xfrm>
          <a:off x="3550301" y="454155"/>
          <a:ext cx="746689" cy="74668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sv-SE" sz="600" kern="1200"/>
            <a:t>Lovsångare med team</a:t>
          </a:r>
        </a:p>
      </dsp:txBody>
      <dsp:txXfrm>
        <a:off x="3659651" y="563505"/>
        <a:ext cx="527989" cy="527989"/>
      </dsp:txXfrm>
    </dsp:sp>
    <dsp:sp modelId="{BC831F27-D0D6-E948-A6BE-1265BF4F15A5}">
      <dsp:nvSpPr>
        <dsp:cNvPr id="0" name=""/>
        <dsp:cNvSpPr/>
      </dsp:nvSpPr>
      <dsp:spPr>
        <a:xfrm>
          <a:off x="4001869" y="1544337"/>
          <a:ext cx="746689" cy="74668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sv-SE" sz="600" kern="1200"/>
            <a:t>Kommunledare 2 och team</a:t>
          </a:r>
        </a:p>
      </dsp:txBody>
      <dsp:txXfrm>
        <a:off x="4111219" y="1653687"/>
        <a:ext cx="527989" cy="527989"/>
      </dsp:txXfrm>
    </dsp:sp>
    <dsp:sp modelId="{E9A24662-272A-A841-BBC5-9ACE4A58A520}">
      <dsp:nvSpPr>
        <dsp:cNvPr id="0" name=""/>
        <dsp:cNvSpPr/>
      </dsp:nvSpPr>
      <dsp:spPr>
        <a:xfrm>
          <a:off x="3550301" y="2634520"/>
          <a:ext cx="746689" cy="74668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sv-SE" sz="600" kern="1200"/>
            <a:t>Kommunledare 3 och team</a:t>
          </a:r>
        </a:p>
      </dsp:txBody>
      <dsp:txXfrm>
        <a:off x="3659651" y="2743870"/>
        <a:ext cx="527989" cy="527989"/>
      </dsp:txXfrm>
    </dsp:sp>
    <dsp:sp modelId="{9705AABE-D2D4-1A42-9E67-C28125A6C7E0}">
      <dsp:nvSpPr>
        <dsp:cNvPr id="0" name=""/>
        <dsp:cNvSpPr/>
      </dsp:nvSpPr>
      <dsp:spPr>
        <a:xfrm>
          <a:off x="2460119" y="3086088"/>
          <a:ext cx="746689" cy="74668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sv-SE" sz="600" kern="1200"/>
            <a:t>Kommunledare 4 och team</a:t>
          </a:r>
        </a:p>
      </dsp:txBody>
      <dsp:txXfrm>
        <a:off x="2569469" y="3195438"/>
        <a:ext cx="527989" cy="527989"/>
      </dsp:txXfrm>
    </dsp:sp>
    <dsp:sp modelId="{FE6EB598-3294-8245-9F31-65CBB344F7C5}">
      <dsp:nvSpPr>
        <dsp:cNvPr id="0" name=""/>
        <dsp:cNvSpPr/>
      </dsp:nvSpPr>
      <dsp:spPr>
        <a:xfrm>
          <a:off x="1369936" y="2634520"/>
          <a:ext cx="746689" cy="74668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sv-SE" sz="600" kern="1200"/>
            <a:t>Kommunledare 5 och team</a:t>
          </a:r>
        </a:p>
      </dsp:txBody>
      <dsp:txXfrm>
        <a:off x="1479286" y="2743870"/>
        <a:ext cx="527989" cy="527989"/>
      </dsp:txXfrm>
    </dsp:sp>
    <dsp:sp modelId="{3A7EEC90-2A9B-CB4C-94D0-71ED756BB932}">
      <dsp:nvSpPr>
        <dsp:cNvPr id="0" name=""/>
        <dsp:cNvSpPr/>
      </dsp:nvSpPr>
      <dsp:spPr>
        <a:xfrm>
          <a:off x="918368" y="1544337"/>
          <a:ext cx="746689" cy="74668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sv-SE" sz="600" kern="1200"/>
            <a:t>Kommunledare 6 och team</a:t>
          </a:r>
        </a:p>
      </dsp:txBody>
      <dsp:txXfrm>
        <a:off x="1027718" y="1653687"/>
        <a:ext cx="527989" cy="527989"/>
      </dsp:txXfrm>
    </dsp:sp>
    <dsp:sp modelId="{A71A4393-8BBF-3347-B920-68844D89EFB7}">
      <dsp:nvSpPr>
        <dsp:cNvPr id="0" name=""/>
        <dsp:cNvSpPr/>
      </dsp:nvSpPr>
      <dsp:spPr>
        <a:xfrm>
          <a:off x="1369936" y="454155"/>
          <a:ext cx="746689" cy="74668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sv-SE" sz="600" kern="1200"/>
            <a:t>kommunledare 7 och team</a:t>
          </a:r>
        </a:p>
      </dsp:txBody>
      <dsp:txXfrm>
        <a:off x="1479286" y="563505"/>
        <a:ext cx="527989" cy="52798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3971FA-4E2B-481C-9C93-7D07383C7CDD}" type="datetimeFigureOut">
              <a:rPr lang="en-GB" smtClean="0"/>
              <a:pPr/>
              <a:t>27/03/2021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9D61B8-88CD-4BEE-B2D0-147E44BC925E}" type="slidenum">
              <a:rPr lang="en-GB" smtClean="0"/>
              <a:pPr/>
              <a:t>‹#›</a:t>
            </a:fld>
            <a:endParaRPr lang="en-GB"/>
          </a:p>
        </p:txBody>
      </p:sp>
    </p:spTree>
    <p:extLst>
      <p:ext uri="{BB962C8B-B14F-4D97-AF65-F5344CB8AC3E}">
        <p14:creationId xmlns:p14="http://schemas.microsoft.com/office/powerpoint/2010/main" val="1951241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384C9E-52A9-5C46-A5D8-2CC448BBECE0}" type="slidenum">
              <a:rPr lang="en-US" sz="1200"/>
              <a:pPr eaLnBrk="1" hangingPunct="1"/>
              <a:t>14</a:t>
            </a:fld>
            <a:endParaRPr lang="en-US"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sv-SE"/>
          </a:p>
        </p:txBody>
      </p:sp>
    </p:spTree>
    <p:extLst>
      <p:ext uri="{BB962C8B-B14F-4D97-AF65-F5344CB8AC3E}">
        <p14:creationId xmlns:p14="http://schemas.microsoft.com/office/powerpoint/2010/main" val="2919920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384C9E-52A9-5C46-A5D8-2CC448BBECE0}" type="slidenum">
              <a:rPr lang="en-US" sz="1200"/>
              <a:pPr eaLnBrk="1" hangingPunct="1"/>
              <a:t>19</a:t>
            </a:fld>
            <a:endParaRPr lang="en-US"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sv-SE"/>
          </a:p>
        </p:txBody>
      </p:sp>
    </p:spTree>
    <p:extLst>
      <p:ext uri="{BB962C8B-B14F-4D97-AF65-F5344CB8AC3E}">
        <p14:creationId xmlns:p14="http://schemas.microsoft.com/office/powerpoint/2010/main" val="754924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a:lstStyle/>
          <a:p>
            <a:fld id="{6A326B9C-E94A-4D45-820E-990FA9462495}" type="slidenum">
              <a:rPr lang="en-US"/>
              <a:pPr/>
              <a:t>20</a:t>
            </a:fld>
            <a:endParaRPr lang="en-US"/>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a:lstStyle/>
          <a:p>
            <a:pPr>
              <a:spcBef>
                <a:spcPct val="0"/>
              </a:spcBef>
            </a:pPr>
            <a:endParaRPr lang="sv-SE"/>
          </a:p>
        </p:txBody>
      </p:sp>
    </p:spTree>
    <p:extLst>
      <p:ext uri="{BB962C8B-B14F-4D97-AF65-F5344CB8AC3E}">
        <p14:creationId xmlns:p14="http://schemas.microsoft.com/office/powerpoint/2010/main" val="600970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ln>
            <a:miter lim="800000"/>
            <a:headEnd/>
            <a:tailEnd/>
          </a:ln>
        </p:spPr>
        <p:txBody>
          <a:bodyPr/>
          <a:lstStyle/>
          <a:p>
            <a:fld id="{3F3A33BD-8DBB-4BB5-9602-D15C254B27E8}" type="slidenum">
              <a:rPr lang="en-US"/>
              <a:pPr/>
              <a:t>21</a:t>
            </a:fld>
            <a:endParaRPr lang="en-US"/>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a:lstStyle/>
          <a:p>
            <a:pPr>
              <a:spcBef>
                <a:spcPct val="0"/>
              </a:spcBef>
            </a:pPr>
            <a:endParaRPr lang="sv-SE"/>
          </a:p>
        </p:txBody>
      </p:sp>
    </p:spTree>
    <p:extLst>
      <p:ext uri="{BB962C8B-B14F-4D97-AF65-F5344CB8AC3E}">
        <p14:creationId xmlns:p14="http://schemas.microsoft.com/office/powerpoint/2010/main" val="2587677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a:lstStyle/>
          <a:p>
            <a:fld id="{58CF5132-CC43-4D31-BC18-B7B03473CCC8}" type="slidenum">
              <a:rPr lang="en-US"/>
              <a:pPr/>
              <a:t>24</a:t>
            </a:fld>
            <a:endParaRPr lang="en-US"/>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a:lstStyle/>
          <a:p>
            <a:pPr>
              <a:spcBef>
                <a:spcPct val="0"/>
              </a:spcBef>
            </a:pPr>
            <a:endParaRPr lang="sv-SE"/>
          </a:p>
        </p:txBody>
      </p:sp>
    </p:spTree>
    <p:extLst>
      <p:ext uri="{BB962C8B-B14F-4D97-AF65-F5344CB8AC3E}">
        <p14:creationId xmlns:p14="http://schemas.microsoft.com/office/powerpoint/2010/main" val="2107825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384C9E-52A9-5C46-A5D8-2CC448BBECE0}" type="slidenum">
              <a:rPr lang="en-US" sz="1200"/>
              <a:pPr eaLnBrk="1" hangingPunct="1"/>
              <a:t>27</a:t>
            </a:fld>
            <a:endParaRPr lang="en-US"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sv-SE"/>
          </a:p>
        </p:txBody>
      </p:sp>
    </p:spTree>
    <p:extLst>
      <p:ext uri="{BB962C8B-B14F-4D97-AF65-F5344CB8AC3E}">
        <p14:creationId xmlns:p14="http://schemas.microsoft.com/office/powerpoint/2010/main" val="3684464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en-US"/>
          </a:p>
        </p:txBody>
      </p:sp>
      <p:sp>
        <p:nvSpPr>
          <p:cNvPr id="4" name="Platshållare för datum 3"/>
          <p:cNvSpPr>
            <a:spLocks noGrp="1"/>
          </p:cNvSpPr>
          <p:nvPr>
            <p:ph type="dt" sz="half" idx="10"/>
          </p:nvPr>
        </p:nvSpPr>
        <p:spPr/>
        <p:txBody>
          <a:bodyPr/>
          <a:lstStyle>
            <a:lvl1pPr>
              <a:defRPr/>
            </a:lvl1pPr>
          </a:lstStyle>
          <a:p>
            <a:fld id="{E982A91D-A2D2-46F9-8F7E-E996C1CE807C}" type="datetimeFigureOut">
              <a:rPr lang="en-US"/>
              <a:pPr/>
              <a:t>3/27/21</a:t>
            </a:fld>
            <a:endParaRPr lang="en-US"/>
          </a:p>
        </p:txBody>
      </p:sp>
      <p:sp>
        <p:nvSpPr>
          <p:cNvPr id="5" name="Platshållare för sidfot 4"/>
          <p:cNvSpPr>
            <a:spLocks noGrp="1"/>
          </p:cNvSpPr>
          <p:nvPr>
            <p:ph type="ftr" sz="quarter" idx="11"/>
          </p:nvPr>
        </p:nvSpPr>
        <p:spPr/>
        <p:txBody>
          <a:bodyPr/>
          <a:lstStyle>
            <a:lvl1pPr>
              <a:defRPr/>
            </a:lvl1pPr>
          </a:lstStyle>
          <a:p>
            <a:pPr>
              <a:defRPr/>
            </a:pPr>
            <a:endParaRPr lang="en-US"/>
          </a:p>
        </p:txBody>
      </p:sp>
      <p:sp>
        <p:nvSpPr>
          <p:cNvPr id="6" name="Platshållare för bildnummer 5"/>
          <p:cNvSpPr>
            <a:spLocks noGrp="1"/>
          </p:cNvSpPr>
          <p:nvPr>
            <p:ph type="sldNum" sz="quarter" idx="12"/>
          </p:nvPr>
        </p:nvSpPr>
        <p:spPr/>
        <p:txBody>
          <a:bodyPr/>
          <a:lstStyle>
            <a:lvl1pPr>
              <a:defRPr/>
            </a:lvl1pPr>
          </a:lstStyle>
          <a:p>
            <a:fld id="{F0E8A6C4-ABFA-4850-9746-5B7552778F9B}" type="slidenum">
              <a:rPr lang="en-US"/>
              <a:pPr/>
              <a:t>‹#›</a:t>
            </a:fld>
            <a:endParaRPr lang="en-US"/>
          </a:p>
        </p:txBody>
      </p:sp>
      <p:sp>
        <p:nvSpPr>
          <p:cNvPr id="7" name="Title 6"/>
          <p:cNvSpPr>
            <a:spLocks noGrp="1"/>
          </p:cNvSpPr>
          <p:nvPr>
            <p:ph type="title"/>
          </p:nvPr>
        </p:nvSpPr>
        <p:spPr/>
        <p:txBody>
          <a:bodyPr/>
          <a:lstStyle/>
          <a:p>
            <a:r>
              <a:rPr lang="en-US" dirty="0"/>
              <a:t>Click to edit Master 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US"/>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p:cNvSpPr>
            <a:spLocks noGrp="1"/>
          </p:cNvSpPr>
          <p:nvPr>
            <p:ph type="dt" sz="half" idx="10"/>
          </p:nvPr>
        </p:nvSpPr>
        <p:spPr/>
        <p:txBody>
          <a:bodyPr/>
          <a:lstStyle>
            <a:lvl1pPr>
              <a:defRPr/>
            </a:lvl1pPr>
          </a:lstStyle>
          <a:p>
            <a:fld id="{21E4AA65-B1EB-430A-A75B-ADCF28DF5636}" type="datetimeFigureOut">
              <a:rPr lang="en-US"/>
              <a:pPr/>
              <a:t>3/27/21</a:t>
            </a:fld>
            <a:endParaRPr lang="en-US"/>
          </a:p>
        </p:txBody>
      </p:sp>
      <p:sp>
        <p:nvSpPr>
          <p:cNvPr id="5" name="Platshållare för sidfot 4"/>
          <p:cNvSpPr>
            <a:spLocks noGrp="1"/>
          </p:cNvSpPr>
          <p:nvPr>
            <p:ph type="ftr" sz="quarter" idx="11"/>
          </p:nvPr>
        </p:nvSpPr>
        <p:spPr/>
        <p:txBody>
          <a:bodyPr/>
          <a:lstStyle>
            <a:lvl1pPr>
              <a:defRPr/>
            </a:lvl1pPr>
          </a:lstStyle>
          <a:p>
            <a:pPr>
              <a:defRPr/>
            </a:pPr>
            <a:endParaRPr lang="en-US"/>
          </a:p>
        </p:txBody>
      </p:sp>
      <p:sp>
        <p:nvSpPr>
          <p:cNvPr id="6" name="Platshållare för bildnummer 5"/>
          <p:cNvSpPr>
            <a:spLocks noGrp="1"/>
          </p:cNvSpPr>
          <p:nvPr>
            <p:ph type="sldNum" sz="quarter" idx="12"/>
          </p:nvPr>
        </p:nvSpPr>
        <p:spPr/>
        <p:txBody>
          <a:bodyPr/>
          <a:lstStyle>
            <a:lvl1pPr>
              <a:defRPr/>
            </a:lvl1pPr>
          </a:lstStyle>
          <a:p>
            <a:fld id="{A68AC14B-9842-4437-B406-6180A3E65B4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endParaRPr lang="en-US"/>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p:cNvSpPr>
            <a:spLocks noGrp="1"/>
          </p:cNvSpPr>
          <p:nvPr>
            <p:ph type="dt" sz="half" idx="10"/>
          </p:nvPr>
        </p:nvSpPr>
        <p:spPr/>
        <p:txBody>
          <a:bodyPr/>
          <a:lstStyle>
            <a:lvl1pPr>
              <a:defRPr/>
            </a:lvl1pPr>
          </a:lstStyle>
          <a:p>
            <a:fld id="{5B051B2D-500C-4C2D-919A-53C0001050AD}" type="datetimeFigureOut">
              <a:rPr lang="en-US"/>
              <a:pPr/>
              <a:t>3/27/21</a:t>
            </a:fld>
            <a:endParaRPr lang="en-US"/>
          </a:p>
        </p:txBody>
      </p:sp>
      <p:sp>
        <p:nvSpPr>
          <p:cNvPr id="5" name="Platshållare för sidfot 4"/>
          <p:cNvSpPr>
            <a:spLocks noGrp="1"/>
          </p:cNvSpPr>
          <p:nvPr>
            <p:ph type="ftr" sz="quarter" idx="11"/>
          </p:nvPr>
        </p:nvSpPr>
        <p:spPr/>
        <p:txBody>
          <a:bodyPr/>
          <a:lstStyle>
            <a:lvl1pPr>
              <a:defRPr/>
            </a:lvl1pPr>
          </a:lstStyle>
          <a:p>
            <a:pPr>
              <a:defRPr/>
            </a:pPr>
            <a:endParaRPr lang="en-US"/>
          </a:p>
        </p:txBody>
      </p:sp>
      <p:sp>
        <p:nvSpPr>
          <p:cNvPr id="6" name="Platshållare för bildnummer 5"/>
          <p:cNvSpPr>
            <a:spLocks noGrp="1"/>
          </p:cNvSpPr>
          <p:nvPr>
            <p:ph type="sldNum" sz="quarter" idx="12"/>
          </p:nvPr>
        </p:nvSpPr>
        <p:spPr/>
        <p:txBody>
          <a:bodyPr/>
          <a:lstStyle>
            <a:lvl1pPr>
              <a:defRPr/>
            </a:lvl1pPr>
          </a:lstStyle>
          <a:p>
            <a:fld id="{DEB8660E-E55E-493E-B142-6BD493BAC6F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sv-SE"/>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Rectangle 4"/>
          <p:cNvSpPr>
            <a:spLocks noGrp="1" noChangeArrowheads="1"/>
          </p:cNvSpPr>
          <p:nvPr>
            <p:ph type="dt" sz="half" idx="10"/>
          </p:nvPr>
        </p:nvSpPr>
        <p:spPr/>
        <p:txBody>
          <a:bodyPr/>
          <a:lstStyle>
            <a:lvl1pPr>
              <a:defRPr>
                <a:latin typeface="Calibri" pitchFamily="34" charset="0"/>
                <a:ea typeface="ＭＳ Ｐゴシック" pitchFamily="34" charset="-128"/>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55CF23EA-AD12-41BB-A3B0-6F71FAE736B5}" type="slidenum">
              <a:rPr lang="en-US"/>
              <a:pPr/>
              <a:t>‹#›</a:t>
            </a:fld>
            <a:endParaRPr lang="en-US"/>
          </a:p>
        </p:txBody>
      </p:sp>
    </p:spTree>
    <p:extLst>
      <p:ext uri="{BB962C8B-B14F-4D97-AF65-F5344CB8AC3E}">
        <p14:creationId xmlns:p14="http://schemas.microsoft.com/office/powerpoint/2010/main" val="1746444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sv-SE"/>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Rectangle 4"/>
          <p:cNvSpPr>
            <a:spLocks noGrp="1" noChangeArrowheads="1"/>
          </p:cNvSpPr>
          <p:nvPr>
            <p:ph type="dt" sz="half" idx="10"/>
          </p:nvPr>
        </p:nvSpPr>
        <p:spPr/>
        <p:txBody>
          <a:bodyPr/>
          <a:lstStyle>
            <a:lvl1pPr>
              <a:defRPr>
                <a:latin typeface="Calibri" pitchFamily="34" charset="0"/>
                <a:ea typeface="ＭＳ Ｐゴシック" pitchFamily="34" charset="-128"/>
                <a:cs typeface="Arial" pitchFamily="34" charset="0"/>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fld id="{522CAA74-AC7A-4243-B6A2-290CBC842C13}" type="slidenum">
              <a:rPr lang="en-US"/>
              <a:pPr/>
              <a:t>‹#›</a:t>
            </a:fld>
            <a:endParaRPr lang="en-US"/>
          </a:p>
        </p:txBody>
      </p:sp>
    </p:spTree>
    <p:extLst>
      <p:ext uri="{BB962C8B-B14F-4D97-AF65-F5344CB8AC3E}">
        <p14:creationId xmlns:p14="http://schemas.microsoft.com/office/powerpoint/2010/main" val="943010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Rectangle 4"/>
          <p:cNvSpPr>
            <a:spLocks noGrp="1" noChangeArrowheads="1"/>
          </p:cNvSpPr>
          <p:nvPr>
            <p:ph type="dt" sz="half" idx="10"/>
          </p:nvPr>
        </p:nvSpPr>
        <p:spPr/>
        <p:txBody>
          <a:bodyPr/>
          <a:lstStyle>
            <a:lvl1pPr>
              <a:defRPr>
                <a:latin typeface="Calibri" pitchFamily="34" charset="0"/>
                <a:ea typeface="ＭＳ Ｐゴシック" pitchFamily="34" charset="-128"/>
                <a:cs typeface="Arial" pitchFamily="34" charset="0"/>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fld id="{AD9C12D9-90A3-4078-9828-4B84327CBA33}" type="slidenum">
              <a:rPr lang="en-US"/>
              <a:pPr/>
              <a:t>‹#›</a:t>
            </a:fld>
            <a:endParaRPr lang="en-US"/>
          </a:p>
        </p:txBody>
      </p:sp>
    </p:spTree>
    <p:extLst>
      <p:ext uri="{BB962C8B-B14F-4D97-AF65-F5344CB8AC3E}">
        <p14:creationId xmlns:p14="http://schemas.microsoft.com/office/powerpoint/2010/main" val="137409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US"/>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p:cNvSpPr>
            <a:spLocks noGrp="1"/>
          </p:cNvSpPr>
          <p:nvPr>
            <p:ph type="dt" sz="half" idx="10"/>
          </p:nvPr>
        </p:nvSpPr>
        <p:spPr/>
        <p:txBody>
          <a:bodyPr/>
          <a:lstStyle>
            <a:lvl1pPr>
              <a:defRPr/>
            </a:lvl1pPr>
          </a:lstStyle>
          <a:p>
            <a:fld id="{A16E0394-F785-41EA-8A80-485086DD0F0D}" type="datetimeFigureOut">
              <a:rPr lang="en-US"/>
              <a:pPr/>
              <a:t>3/27/21</a:t>
            </a:fld>
            <a:endParaRPr lang="en-US"/>
          </a:p>
        </p:txBody>
      </p:sp>
      <p:sp>
        <p:nvSpPr>
          <p:cNvPr id="5" name="Platshållare för sidfot 4"/>
          <p:cNvSpPr>
            <a:spLocks noGrp="1"/>
          </p:cNvSpPr>
          <p:nvPr>
            <p:ph type="ftr" sz="quarter" idx="11"/>
          </p:nvPr>
        </p:nvSpPr>
        <p:spPr/>
        <p:txBody>
          <a:bodyPr/>
          <a:lstStyle>
            <a:lvl1pPr>
              <a:defRPr/>
            </a:lvl1pPr>
          </a:lstStyle>
          <a:p>
            <a:pPr>
              <a:defRPr/>
            </a:pPr>
            <a:endParaRPr lang="en-US"/>
          </a:p>
        </p:txBody>
      </p:sp>
      <p:sp>
        <p:nvSpPr>
          <p:cNvPr id="6" name="Platshållare för bildnummer 5"/>
          <p:cNvSpPr>
            <a:spLocks noGrp="1"/>
          </p:cNvSpPr>
          <p:nvPr>
            <p:ph type="sldNum" sz="quarter" idx="12"/>
          </p:nvPr>
        </p:nvSpPr>
        <p:spPr/>
        <p:txBody>
          <a:bodyPr/>
          <a:lstStyle>
            <a:lvl1pPr>
              <a:defRPr/>
            </a:lvl1pPr>
          </a:lstStyle>
          <a:p>
            <a:fld id="{EB3A312F-B58F-457D-855F-1E288BC5B7C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endParaRPr lang="en-US"/>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fld id="{8BDDBE7D-8A32-4C94-88DE-4B144685CAD9}" type="datetimeFigureOut">
              <a:rPr lang="en-US"/>
              <a:pPr/>
              <a:t>3/27/21</a:t>
            </a:fld>
            <a:endParaRPr lang="en-US"/>
          </a:p>
        </p:txBody>
      </p:sp>
      <p:sp>
        <p:nvSpPr>
          <p:cNvPr id="5" name="Platshållare för sidfot 4"/>
          <p:cNvSpPr>
            <a:spLocks noGrp="1"/>
          </p:cNvSpPr>
          <p:nvPr>
            <p:ph type="ftr" sz="quarter" idx="11"/>
          </p:nvPr>
        </p:nvSpPr>
        <p:spPr/>
        <p:txBody>
          <a:bodyPr/>
          <a:lstStyle>
            <a:lvl1pPr>
              <a:defRPr/>
            </a:lvl1pPr>
          </a:lstStyle>
          <a:p>
            <a:pPr>
              <a:defRPr/>
            </a:pPr>
            <a:endParaRPr lang="en-US"/>
          </a:p>
        </p:txBody>
      </p:sp>
      <p:sp>
        <p:nvSpPr>
          <p:cNvPr id="6" name="Platshållare för bildnummer 5"/>
          <p:cNvSpPr>
            <a:spLocks noGrp="1"/>
          </p:cNvSpPr>
          <p:nvPr>
            <p:ph type="sldNum" sz="quarter" idx="12"/>
          </p:nvPr>
        </p:nvSpPr>
        <p:spPr/>
        <p:txBody>
          <a:bodyPr/>
          <a:lstStyle>
            <a:lvl1pPr>
              <a:defRPr/>
            </a:lvl1pPr>
          </a:lstStyle>
          <a:p>
            <a:fld id="{448A9C58-8422-4D7C-B93C-5D07494EFA7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US"/>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3"/>
          <p:cNvSpPr>
            <a:spLocks noGrp="1"/>
          </p:cNvSpPr>
          <p:nvPr>
            <p:ph type="dt" sz="half" idx="10"/>
          </p:nvPr>
        </p:nvSpPr>
        <p:spPr/>
        <p:txBody>
          <a:bodyPr/>
          <a:lstStyle>
            <a:lvl1pPr>
              <a:defRPr/>
            </a:lvl1pPr>
          </a:lstStyle>
          <a:p>
            <a:fld id="{102B4075-7429-44CA-A105-40A75116847A}" type="datetimeFigureOut">
              <a:rPr lang="en-US"/>
              <a:pPr/>
              <a:t>3/27/21</a:t>
            </a:fld>
            <a:endParaRPr lang="en-US"/>
          </a:p>
        </p:txBody>
      </p:sp>
      <p:sp>
        <p:nvSpPr>
          <p:cNvPr id="6" name="Platshållare för sidfot 4"/>
          <p:cNvSpPr>
            <a:spLocks noGrp="1"/>
          </p:cNvSpPr>
          <p:nvPr>
            <p:ph type="ftr" sz="quarter" idx="11"/>
          </p:nvPr>
        </p:nvSpPr>
        <p:spPr/>
        <p:txBody>
          <a:bodyPr/>
          <a:lstStyle>
            <a:lvl1pPr>
              <a:defRPr/>
            </a:lvl1pPr>
          </a:lstStyle>
          <a:p>
            <a:pPr>
              <a:defRPr/>
            </a:pPr>
            <a:endParaRPr lang="en-US"/>
          </a:p>
        </p:txBody>
      </p:sp>
      <p:sp>
        <p:nvSpPr>
          <p:cNvPr id="7" name="Platshållare för bildnummer 5"/>
          <p:cNvSpPr>
            <a:spLocks noGrp="1"/>
          </p:cNvSpPr>
          <p:nvPr>
            <p:ph type="sldNum" sz="quarter" idx="12"/>
          </p:nvPr>
        </p:nvSpPr>
        <p:spPr/>
        <p:txBody>
          <a:bodyPr/>
          <a:lstStyle>
            <a:lvl1pPr>
              <a:defRPr/>
            </a:lvl1pPr>
          </a:lstStyle>
          <a:p>
            <a:fld id="{0CF7F3EE-3FE6-4189-A750-5CC6789690F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endParaRPr lang="en-US"/>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Platshållare för datum 3"/>
          <p:cNvSpPr>
            <a:spLocks noGrp="1"/>
          </p:cNvSpPr>
          <p:nvPr>
            <p:ph type="dt" sz="half" idx="10"/>
          </p:nvPr>
        </p:nvSpPr>
        <p:spPr/>
        <p:txBody>
          <a:bodyPr/>
          <a:lstStyle>
            <a:lvl1pPr>
              <a:defRPr/>
            </a:lvl1pPr>
          </a:lstStyle>
          <a:p>
            <a:fld id="{DC2F12D8-2D11-4EDC-ADA0-A8AA69E74A23}" type="datetimeFigureOut">
              <a:rPr lang="en-US"/>
              <a:pPr/>
              <a:t>3/27/21</a:t>
            </a:fld>
            <a:endParaRPr lang="en-US"/>
          </a:p>
        </p:txBody>
      </p:sp>
      <p:sp>
        <p:nvSpPr>
          <p:cNvPr id="8" name="Platshållare för sidfot 4"/>
          <p:cNvSpPr>
            <a:spLocks noGrp="1"/>
          </p:cNvSpPr>
          <p:nvPr>
            <p:ph type="ftr" sz="quarter" idx="11"/>
          </p:nvPr>
        </p:nvSpPr>
        <p:spPr/>
        <p:txBody>
          <a:bodyPr/>
          <a:lstStyle>
            <a:lvl1pPr>
              <a:defRPr/>
            </a:lvl1pPr>
          </a:lstStyle>
          <a:p>
            <a:pPr>
              <a:defRPr/>
            </a:pPr>
            <a:endParaRPr lang="en-US"/>
          </a:p>
        </p:txBody>
      </p:sp>
      <p:sp>
        <p:nvSpPr>
          <p:cNvPr id="9" name="Platshållare för bildnummer 5"/>
          <p:cNvSpPr>
            <a:spLocks noGrp="1"/>
          </p:cNvSpPr>
          <p:nvPr>
            <p:ph type="sldNum" sz="quarter" idx="12"/>
          </p:nvPr>
        </p:nvSpPr>
        <p:spPr/>
        <p:txBody>
          <a:bodyPr/>
          <a:lstStyle>
            <a:lvl1pPr>
              <a:defRPr/>
            </a:lvl1pPr>
          </a:lstStyle>
          <a:p>
            <a:fld id="{06A4A44A-DAD9-44B8-9B54-EBF17937223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US"/>
          </a:p>
        </p:txBody>
      </p:sp>
      <p:sp>
        <p:nvSpPr>
          <p:cNvPr id="3" name="Platshållare för datum 3"/>
          <p:cNvSpPr>
            <a:spLocks noGrp="1"/>
          </p:cNvSpPr>
          <p:nvPr>
            <p:ph type="dt" sz="half" idx="10"/>
          </p:nvPr>
        </p:nvSpPr>
        <p:spPr/>
        <p:txBody>
          <a:bodyPr/>
          <a:lstStyle>
            <a:lvl1pPr>
              <a:defRPr/>
            </a:lvl1pPr>
          </a:lstStyle>
          <a:p>
            <a:fld id="{77475114-35B9-400D-8DA0-6DF07026EF83}" type="datetimeFigureOut">
              <a:rPr lang="en-US"/>
              <a:pPr/>
              <a:t>3/27/21</a:t>
            </a:fld>
            <a:endParaRPr lang="en-US"/>
          </a:p>
        </p:txBody>
      </p:sp>
      <p:sp>
        <p:nvSpPr>
          <p:cNvPr id="4" name="Platshållare för sidfot 4"/>
          <p:cNvSpPr>
            <a:spLocks noGrp="1"/>
          </p:cNvSpPr>
          <p:nvPr>
            <p:ph type="ftr" sz="quarter" idx="11"/>
          </p:nvPr>
        </p:nvSpPr>
        <p:spPr/>
        <p:txBody>
          <a:bodyPr/>
          <a:lstStyle>
            <a:lvl1pPr>
              <a:defRPr/>
            </a:lvl1pPr>
          </a:lstStyle>
          <a:p>
            <a:pPr>
              <a:defRPr/>
            </a:pPr>
            <a:endParaRPr lang="en-US"/>
          </a:p>
        </p:txBody>
      </p:sp>
      <p:sp>
        <p:nvSpPr>
          <p:cNvPr id="5" name="Platshållare för bildnummer 5"/>
          <p:cNvSpPr>
            <a:spLocks noGrp="1"/>
          </p:cNvSpPr>
          <p:nvPr>
            <p:ph type="sldNum" sz="quarter" idx="12"/>
          </p:nvPr>
        </p:nvSpPr>
        <p:spPr/>
        <p:txBody>
          <a:bodyPr/>
          <a:lstStyle>
            <a:lvl1pPr>
              <a:defRPr/>
            </a:lvl1pPr>
          </a:lstStyle>
          <a:p>
            <a:fld id="{9AF5D216-93C4-4EF5-BC5C-8C4E03DE242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fld id="{0D9F9C6A-91D1-45A3-B6B4-744B05319C6D}" type="datetimeFigureOut">
              <a:rPr lang="en-US"/>
              <a:pPr/>
              <a:t>3/27/21</a:t>
            </a:fld>
            <a:endParaRPr lang="en-US"/>
          </a:p>
        </p:txBody>
      </p:sp>
      <p:sp>
        <p:nvSpPr>
          <p:cNvPr id="3" name="Platshållare för sidfot 4"/>
          <p:cNvSpPr>
            <a:spLocks noGrp="1"/>
          </p:cNvSpPr>
          <p:nvPr>
            <p:ph type="ftr" sz="quarter" idx="11"/>
          </p:nvPr>
        </p:nvSpPr>
        <p:spPr/>
        <p:txBody>
          <a:bodyPr/>
          <a:lstStyle>
            <a:lvl1pPr>
              <a:defRPr/>
            </a:lvl1pPr>
          </a:lstStyle>
          <a:p>
            <a:pPr>
              <a:defRPr/>
            </a:pPr>
            <a:endParaRPr lang="en-US"/>
          </a:p>
        </p:txBody>
      </p:sp>
      <p:sp>
        <p:nvSpPr>
          <p:cNvPr id="4" name="Platshållare för bildnummer 5"/>
          <p:cNvSpPr>
            <a:spLocks noGrp="1"/>
          </p:cNvSpPr>
          <p:nvPr>
            <p:ph type="sldNum" sz="quarter" idx="12"/>
          </p:nvPr>
        </p:nvSpPr>
        <p:spPr/>
        <p:txBody>
          <a:bodyPr/>
          <a:lstStyle>
            <a:lvl1pPr>
              <a:defRPr/>
            </a:lvl1pPr>
          </a:lstStyle>
          <a:p>
            <a:fld id="{62F67AF9-8D99-421E-8EC1-4D935904C72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endParaRPr lang="en-US"/>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fld id="{9E2C9C53-00BB-47BB-9F27-6D82A74EC615}" type="datetimeFigureOut">
              <a:rPr lang="en-US"/>
              <a:pPr/>
              <a:t>3/27/21</a:t>
            </a:fld>
            <a:endParaRPr lang="en-US"/>
          </a:p>
        </p:txBody>
      </p:sp>
      <p:sp>
        <p:nvSpPr>
          <p:cNvPr id="6" name="Platshållare för sidfot 4"/>
          <p:cNvSpPr>
            <a:spLocks noGrp="1"/>
          </p:cNvSpPr>
          <p:nvPr>
            <p:ph type="ftr" sz="quarter" idx="11"/>
          </p:nvPr>
        </p:nvSpPr>
        <p:spPr/>
        <p:txBody>
          <a:bodyPr/>
          <a:lstStyle>
            <a:lvl1pPr>
              <a:defRPr/>
            </a:lvl1pPr>
          </a:lstStyle>
          <a:p>
            <a:pPr>
              <a:defRPr/>
            </a:pPr>
            <a:endParaRPr lang="en-US"/>
          </a:p>
        </p:txBody>
      </p:sp>
      <p:sp>
        <p:nvSpPr>
          <p:cNvPr id="7" name="Platshållare för bildnummer 5"/>
          <p:cNvSpPr>
            <a:spLocks noGrp="1"/>
          </p:cNvSpPr>
          <p:nvPr>
            <p:ph type="sldNum" sz="quarter" idx="12"/>
          </p:nvPr>
        </p:nvSpPr>
        <p:spPr/>
        <p:txBody>
          <a:bodyPr/>
          <a:lstStyle>
            <a:lvl1pPr>
              <a:defRPr/>
            </a:lvl1pPr>
          </a:lstStyle>
          <a:p>
            <a:fld id="{C38FC49C-2AA0-41EE-B447-28D386D891C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endParaRPr lang="en-US"/>
          </a:p>
        </p:txBody>
      </p:sp>
      <p:sp>
        <p:nvSpPr>
          <p:cNvPr id="3" name="Platshållare för bild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fld id="{8FB86E2D-FF21-4023-929F-AFD930B25320}" type="datetimeFigureOut">
              <a:rPr lang="en-US"/>
              <a:pPr/>
              <a:t>3/27/21</a:t>
            </a:fld>
            <a:endParaRPr lang="en-US"/>
          </a:p>
        </p:txBody>
      </p:sp>
      <p:sp>
        <p:nvSpPr>
          <p:cNvPr id="6" name="Platshållare för sidfot 4"/>
          <p:cNvSpPr>
            <a:spLocks noGrp="1"/>
          </p:cNvSpPr>
          <p:nvPr>
            <p:ph type="ftr" sz="quarter" idx="11"/>
          </p:nvPr>
        </p:nvSpPr>
        <p:spPr/>
        <p:txBody>
          <a:bodyPr/>
          <a:lstStyle>
            <a:lvl1pPr>
              <a:defRPr/>
            </a:lvl1pPr>
          </a:lstStyle>
          <a:p>
            <a:pPr>
              <a:defRPr/>
            </a:pPr>
            <a:endParaRPr lang="en-US"/>
          </a:p>
        </p:txBody>
      </p:sp>
      <p:sp>
        <p:nvSpPr>
          <p:cNvPr id="7" name="Platshållare för bildnummer 5"/>
          <p:cNvSpPr>
            <a:spLocks noGrp="1"/>
          </p:cNvSpPr>
          <p:nvPr>
            <p:ph type="sldNum" sz="quarter" idx="12"/>
          </p:nvPr>
        </p:nvSpPr>
        <p:spPr/>
        <p:txBody>
          <a:bodyPr/>
          <a:lstStyle>
            <a:lvl1pPr>
              <a:defRPr/>
            </a:lvl1pPr>
          </a:lstStyle>
          <a:p>
            <a:fld id="{6497806C-57D9-4547-81BD-1268545228E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a:t>Klicka här för att ändra format</a:t>
            </a:r>
            <a:endParaRPr lang="en-US"/>
          </a:p>
        </p:txBody>
      </p:sp>
      <p:sp>
        <p:nvSpPr>
          <p:cNvPr id="1027" name="Platshållare för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fld id="{DCE4298E-DACE-4367-AE4A-1E77D0D310D3}" type="datetimeFigureOut">
              <a:rPr lang="en-US"/>
              <a:pPr/>
              <a:t>3/27/21</a:t>
            </a:fld>
            <a:endParaRPr lang="en-US"/>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fld id="{FBEB0D38-FFAA-4E13-B511-CB1AE18BBB9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4.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3.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1.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ubrik 1"/>
          <p:cNvSpPr>
            <a:spLocks noGrp="1"/>
          </p:cNvSpPr>
          <p:nvPr>
            <p:ph type="ctrTitle"/>
          </p:nvPr>
        </p:nvSpPr>
        <p:spPr>
          <a:xfrm>
            <a:off x="179512" y="3140968"/>
            <a:ext cx="5472608" cy="2376488"/>
          </a:xfrm>
        </p:spPr>
        <p:txBody>
          <a:bodyPr/>
          <a:lstStyle/>
          <a:p>
            <a:pPr marL="357188" algn="l">
              <a:tabLst>
                <a:tab pos="712788" algn="l"/>
              </a:tabLst>
            </a:pPr>
            <a:br>
              <a:rPr lang="sv-SE" b="1" dirty="0">
                <a:ea typeface="ＭＳ Ｐゴシック" charset="-128"/>
              </a:rPr>
            </a:br>
            <a:r>
              <a:rPr lang="sv-SE" b="1" dirty="0">
                <a:ea typeface="ＭＳ Ｐゴシック" charset="-128"/>
              </a:rPr>
              <a:t>Sverigebönen strategisk Inspirationsdag inför nationaldagen söndag 6 juni 2021</a:t>
            </a:r>
            <a:br>
              <a:rPr lang="sv-SE" sz="4800" b="1" dirty="0">
                <a:ea typeface="ＭＳ Ｐゴシック" charset="-128"/>
              </a:rPr>
            </a:br>
            <a:br>
              <a:rPr lang="sv-SE" sz="3200" b="1" dirty="0">
                <a:ea typeface="ＭＳ Ｐゴシック" charset="-128"/>
              </a:rPr>
            </a:br>
            <a:r>
              <a:rPr lang="sv-SE" sz="3200" b="1" dirty="0">
                <a:ea typeface="ＭＳ Ｐゴシック" charset="-128"/>
              </a:rPr>
              <a:t>27 Mars </a:t>
            </a:r>
            <a:r>
              <a:rPr lang="sv-SE" sz="3200" b="1" dirty="0" err="1">
                <a:ea typeface="ＭＳ Ｐゴシック" charset="-128"/>
              </a:rPr>
              <a:t>kl</a:t>
            </a:r>
            <a:r>
              <a:rPr lang="sv-SE" sz="3200" b="1" dirty="0">
                <a:ea typeface="ＭＳ Ｐゴシック" charset="-128"/>
              </a:rPr>
              <a:t> 10-11</a:t>
            </a:r>
            <a:br>
              <a:rPr lang="sv-SE" sz="3200" b="1" dirty="0">
                <a:ea typeface="ＭＳ Ｐゴシック" charset="-128"/>
              </a:rPr>
            </a:br>
            <a:br>
              <a:rPr lang="sv-SE" sz="3200" b="1" dirty="0">
                <a:ea typeface="ＭＳ Ｐゴシック" charset="-128"/>
              </a:rPr>
            </a:br>
            <a:br>
              <a:rPr lang="sv-SE" sz="4800" b="1" dirty="0">
                <a:ea typeface="ＭＳ Ｐゴシック" charset="-128"/>
              </a:rPr>
            </a:br>
            <a:endParaRPr lang="sv-SE" sz="4800" dirty="0">
              <a:solidFill>
                <a:srgbClr val="1F497D"/>
              </a:solidFill>
              <a:ea typeface="ＭＳ Ｐゴシック" charset="-128"/>
            </a:endParaRPr>
          </a:p>
        </p:txBody>
      </p:sp>
      <p:pic>
        <p:nvPicPr>
          <p:cNvPr id="3" name="Bildobjekt 1"/>
          <p:cNvPicPr>
            <a:picLocks noChangeAspect="1"/>
          </p:cNvPicPr>
          <p:nvPr/>
        </p:nvPicPr>
        <p:blipFill>
          <a:blip r:embed="rId2" cstate="print"/>
          <a:srcRect/>
          <a:stretch>
            <a:fillRect/>
          </a:stretch>
        </p:blipFill>
        <p:spPr bwMode="auto">
          <a:xfrm>
            <a:off x="5652120" y="1196752"/>
            <a:ext cx="2860681" cy="524458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ubrik 1"/>
          <p:cNvSpPr>
            <a:spLocks noGrp="1"/>
          </p:cNvSpPr>
          <p:nvPr>
            <p:ph type="ctrTitle"/>
          </p:nvPr>
        </p:nvSpPr>
        <p:spPr>
          <a:xfrm>
            <a:off x="323528" y="1124744"/>
            <a:ext cx="8496944" cy="1728192"/>
          </a:xfrm>
        </p:spPr>
        <p:txBody>
          <a:bodyPr/>
          <a:lstStyle/>
          <a:p>
            <a:pPr marL="357188" algn="l">
              <a:tabLst>
                <a:tab pos="712788" algn="l"/>
              </a:tabLst>
            </a:pPr>
            <a:br>
              <a:rPr lang="sv-SE" b="1" dirty="0">
                <a:ea typeface="ＭＳ Ｐゴシック" charset="-128"/>
              </a:rPr>
            </a:br>
            <a:br>
              <a:rPr lang="sv-SE" b="1" dirty="0">
                <a:ea typeface="ＭＳ Ｐゴシック" charset="-128"/>
              </a:rPr>
            </a:br>
            <a:br>
              <a:rPr lang="sv-SE" b="1" dirty="0">
                <a:ea typeface="ＭＳ Ｐゴシック" charset="-128"/>
              </a:rPr>
            </a:br>
            <a:br>
              <a:rPr lang="sv-SE" b="1" dirty="0">
                <a:ea typeface="ＭＳ Ｐゴシック" charset="-128"/>
              </a:rPr>
            </a:br>
            <a:br>
              <a:rPr lang="sv-SE" b="1" dirty="0">
                <a:ea typeface="ＭＳ Ｐゴシック" charset="-128"/>
              </a:rPr>
            </a:br>
            <a:br>
              <a:rPr lang="sv-SE" b="1" dirty="0">
                <a:ea typeface="ＭＳ Ｐゴシック" charset="-128"/>
              </a:rPr>
            </a:br>
            <a:br>
              <a:rPr lang="sv-SE" b="1" dirty="0">
                <a:ea typeface="ＭＳ Ｐゴシック" charset="-128"/>
              </a:rPr>
            </a:br>
            <a:r>
              <a:rPr lang="sv-SE" sz="4000" b="1" dirty="0">
                <a:ea typeface="ＭＳ Ｐゴシック" charset="-128"/>
              </a:rPr>
              <a:t>Vision</a:t>
            </a:r>
            <a:r>
              <a:rPr lang="sv-SE" b="1" dirty="0">
                <a:ea typeface="ＭＳ Ｐゴシック" charset="-128"/>
              </a:rPr>
              <a:t> </a:t>
            </a:r>
            <a:br>
              <a:rPr lang="sv-SE" b="1" dirty="0">
                <a:ea typeface="ＭＳ Ｐゴシック" charset="-128"/>
              </a:rPr>
            </a:br>
            <a:br>
              <a:rPr lang="sv-SE" b="1" dirty="0">
                <a:ea typeface="ＭＳ Ｐゴシック" charset="-128"/>
              </a:rPr>
            </a:br>
            <a:br>
              <a:rPr lang="sv-SE" b="1" dirty="0">
                <a:ea typeface="ＭＳ Ｐゴシック" charset="-128"/>
              </a:rPr>
            </a:br>
            <a:br>
              <a:rPr lang="sv-SE" b="1" dirty="0">
                <a:ea typeface="ＭＳ Ｐゴシック" charset="-128"/>
              </a:rPr>
            </a:br>
            <a:br>
              <a:rPr lang="sv-SE" b="1" dirty="0">
                <a:ea typeface="ＭＳ Ｐゴシック" charset="-128"/>
              </a:rPr>
            </a:br>
            <a:br>
              <a:rPr lang="sv-SE" b="1" dirty="0">
                <a:ea typeface="ＭＳ Ｐゴシック" charset="-128"/>
              </a:rPr>
            </a:br>
            <a:br>
              <a:rPr lang="sv-SE" sz="3200" b="1" dirty="0">
                <a:ea typeface="ＭＳ Ｐゴシック" charset="-128"/>
              </a:rPr>
            </a:br>
            <a:br>
              <a:rPr lang="sv-SE" sz="4800" b="1" dirty="0">
                <a:ea typeface="ＭＳ Ｐゴシック" charset="-128"/>
              </a:rPr>
            </a:br>
            <a:endParaRPr lang="sv-SE" sz="4800" dirty="0">
              <a:solidFill>
                <a:srgbClr val="1F497D"/>
              </a:solidFill>
              <a:ea typeface="ＭＳ Ｐゴシック" charset="-128"/>
            </a:endParaRPr>
          </a:p>
        </p:txBody>
      </p:sp>
      <p:sp>
        <p:nvSpPr>
          <p:cNvPr id="4" name="TextBox 3"/>
          <p:cNvSpPr txBox="1"/>
          <p:nvPr/>
        </p:nvSpPr>
        <p:spPr>
          <a:xfrm>
            <a:off x="347253" y="1772816"/>
            <a:ext cx="8604448" cy="5632311"/>
          </a:xfrm>
          <a:prstGeom prst="rect">
            <a:avLst/>
          </a:prstGeom>
          <a:noFill/>
        </p:spPr>
        <p:txBody>
          <a:bodyPr wrap="square" rtlCol="0">
            <a:spAutoFit/>
          </a:bodyPr>
          <a:lstStyle/>
          <a:p>
            <a:pPr lvl="0">
              <a:buFont typeface="Arial" pitchFamily="34" charset="0"/>
              <a:buChar char="•"/>
              <a:tabLst>
                <a:tab pos="354013" algn="l"/>
              </a:tabLst>
            </a:pPr>
            <a:endParaRPr lang="en-GB" sz="2800" dirty="0">
              <a:latin typeface="+mn-lt"/>
            </a:endParaRPr>
          </a:p>
          <a:p>
            <a:pPr lvl="0">
              <a:buFont typeface="Arial" pitchFamily="34" charset="0"/>
              <a:buChar char="•"/>
              <a:tabLst>
                <a:tab pos="354013" algn="l"/>
              </a:tabLst>
            </a:pPr>
            <a:r>
              <a:rPr lang="en-GB" sz="2800" dirty="0">
                <a:latin typeface="+mn-lt"/>
              </a:rPr>
              <a:t> 	</a:t>
            </a:r>
            <a:r>
              <a:rPr lang="en-GB" sz="2800" b="1" dirty="0">
                <a:latin typeface="+mn-lt"/>
              </a:rPr>
              <a:t>En </a:t>
            </a:r>
            <a:r>
              <a:rPr lang="en-GB" sz="2800" b="1" dirty="0" err="1">
                <a:latin typeface="+mn-lt"/>
              </a:rPr>
              <a:t>bönerörelse</a:t>
            </a:r>
            <a:r>
              <a:rPr lang="en-GB" sz="2800" b="1" dirty="0">
                <a:latin typeface="+mn-lt"/>
              </a:rPr>
              <a:t> </a:t>
            </a:r>
            <a:r>
              <a:rPr lang="en-GB" sz="2800" b="1" dirty="0" err="1">
                <a:latin typeface="+mn-lt"/>
              </a:rPr>
              <a:t>som</a:t>
            </a:r>
            <a:r>
              <a:rPr lang="en-GB" sz="2800" b="1" dirty="0">
                <a:latin typeface="+mn-lt"/>
              </a:rPr>
              <a:t> </a:t>
            </a:r>
            <a:r>
              <a:rPr lang="en-GB" sz="2800" b="1" dirty="0" err="1">
                <a:latin typeface="+mn-lt"/>
              </a:rPr>
              <a:t>året</a:t>
            </a:r>
            <a:r>
              <a:rPr lang="en-GB" sz="2800" b="1" dirty="0">
                <a:latin typeface="+mn-lt"/>
              </a:rPr>
              <a:t> runt </a:t>
            </a:r>
            <a:r>
              <a:rPr lang="en-GB" sz="2800" b="1" dirty="0" err="1">
                <a:latin typeface="+mn-lt"/>
              </a:rPr>
              <a:t>samlas</a:t>
            </a:r>
            <a:r>
              <a:rPr lang="en-GB" sz="2800" b="1" dirty="0">
                <a:latin typeface="+mn-lt"/>
              </a:rPr>
              <a:t> till </a:t>
            </a:r>
            <a:r>
              <a:rPr lang="en-GB" sz="2800" b="1" dirty="0" err="1">
                <a:latin typeface="+mn-lt"/>
              </a:rPr>
              <a:t>förbön</a:t>
            </a:r>
            <a:r>
              <a:rPr lang="en-GB" sz="2800" b="1" dirty="0">
                <a:latin typeface="+mn-lt"/>
              </a:rPr>
              <a:t> </a:t>
            </a:r>
            <a:r>
              <a:rPr lang="en-GB" sz="2800" b="1" dirty="0" err="1">
                <a:latin typeface="+mn-lt"/>
              </a:rPr>
              <a:t>för</a:t>
            </a:r>
            <a:r>
              <a:rPr lang="en-GB" sz="2800" b="1" dirty="0">
                <a:latin typeface="+mn-lt"/>
              </a:rPr>
              <a:t> 	</a:t>
            </a:r>
            <a:r>
              <a:rPr lang="en-GB" sz="2800" b="1" dirty="0" err="1">
                <a:latin typeface="+mn-lt"/>
              </a:rPr>
              <a:t>varje</a:t>
            </a:r>
            <a:r>
              <a:rPr lang="en-GB" sz="2800" b="1" dirty="0">
                <a:latin typeface="+mn-lt"/>
              </a:rPr>
              <a:t> ort </a:t>
            </a:r>
            <a:r>
              <a:rPr lang="en-GB" sz="2800" b="1" dirty="0" err="1">
                <a:latin typeface="+mn-lt"/>
              </a:rPr>
              <a:t>och</a:t>
            </a:r>
            <a:r>
              <a:rPr lang="en-GB" sz="2800" b="1" dirty="0">
                <a:latin typeface="+mn-lt"/>
              </a:rPr>
              <a:t> </a:t>
            </a:r>
            <a:r>
              <a:rPr lang="en-GB" sz="2800" b="1" dirty="0" err="1">
                <a:latin typeface="+mn-lt"/>
              </a:rPr>
              <a:t>vårt</a:t>
            </a:r>
            <a:r>
              <a:rPr lang="en-GB" sz="2800" b="1" dirty="0">
                <a:latin typeface="+mn-lt"/>
              </a:rPr>
              <a:t> land, med en </a:t>
            </a:r>
            <a:r>
              <a:rPr lang="en-GB" sz="2800" b="1" dirty="0" err="1">
                <a:latin typeface="+mn-lt"/>
              </a:rPr>
              <a:t>folkväckelse</a:t>
            </a:r>
            <a:r>
              <a:rPr lang="en-GB" sz="2800" b="1" dirty="0">
                <a:latin typeface="+mn-lt"/>
              </a:rPr>
              <a:t> </a:t>
            </a:r>
            <a:r>
              <a:rPr lang="en-GB" sz="2800" b="1" dirty="0" err="1">
                <a:latin typeface="+mn-lt"/>
              </a:rPr>
              <a:t>genom</a:t>
            </a:r>
            <a:r>
              <a:rPr lang="en-GB" sz="2800" b="1" dirty="0">
                <a:latin typeface="+mn-lt"/>
              </a:rPr>
              <a:t> 	</a:t>
            </a:r>
            <a:r>
              <a:rPr lang="en-GB" sz="2800" b="1" dirty="0" err="1">
                <a:latin typeface="+mn-lt"/>
              </a:rPr>
              <a:t>tron</a:t>
            </a:r>
            <a:r>
              <a:rPr lang="en-GB" sz="2800" b="1" dirty="0">
                <a:latin typeface="+mn-lt"/>
              </a:rPr>
              <a:t> </a:t>
            </a:r>
            <a:r>
              <a:rPr lang="en-GB" sz="2800" b="1" dirty="0" err="1">
                <a:latin typeface="+mn-lt"/>
              </a:rPr>
              <a:t>på</a:t>
            </a:r>
            <a:r>
              <a:rPr lang="en-GB" sz="2800" b="1" dirty="0">
                <a:latin typeface="+mn-lt"/>
              </a:rPr>
              <a:t> Jesus </a:t>
            </a:r>
            <a:r>
              <a:rPr lang="en-GB" sz="2800" b="1" dirty="0" err="1">
                <a:latin typeface="+mn-lt"/>
              </a:rPr>
              <a:t>Kristus</a:t>
            </a:r>
            <a:r>
              <a:rPr lang="en-GB" sz="2800" b="1" dirty="0">
                <a:latin typeface="+mn-lt"/>
              </a:rPr>
              <a:t> </a:t>
            </a:r>
            <a:r>
              <a:rPr lang="en-GB" sz="2800" b="1" dirty="0" err="1">
                <a:latin typeface="+mn-lt"/>
              </a:rPr>
              <a:t>som</a:t>
            </a:r>
            <a:r>
              <a:rPr lang="en-GB" sz="2800" b="1" dirty="0">
                <a:latin typeface="+mn-lt"/>
              </a:rPr>
              <a:t> </a:t>
            </a:r>
            <a:r>
              <a:rPr lang="en-GB" sz="2800" b="1" dirty="0" err="1">
                <a:latin typeface="+mn-lt"/>
              </a:rPr>
              <a:t>mål</a:t>
            </a:r>
            <a:r>
              <a:rPr lang="en-GB" sz="2800" b="1" dirty="0">
                <a:latin typeface="+mn-lt"/>
              </a:rPr>
              <a:t> </a:t>
            </a:r>
          </a:p>
          <a:p>
            <a:pPr lvl="0">
              <a:buFont typeface="Arial" pitchFamily="34" charset="0"/>
              <a:buChar char="•"/>
              <a:tabLst>
                <a:tab pos="354013" algn="l"/>
              </a:tabLst>
            </a:pPr>
            <a:endParaRPr lang="en-GB" sz="2800" b="1" dirty="0">
              <a:latin typeface="+mn-lt"/>
            </a:endParaRPr>
          </a:p>
          <a:p>
            <a:pPr lvl="0">
              <a:buFont typeface="Arial" pitchFamily="34" charset="0"/>
              <a:buChar char="•"/>
              <a:tabLst>
                <a:tab pos="354013" algn="l"/>
              </a:tabLst>
            </a:pPr>
            <a:r>
              <a:rPr lang="en-GB" sz="2800" dirty="0">
                <a:latin typeface="+mn-lt"/>
              </a:rPr>
              <a:t> 	En </a:t>
            </a:r>
            <a:r>
              <a:rPr lang="en-GB" sz="2800" dirty="0" err="1">
                <a:latin typeface="+mn-lt"/>
              </a:rPr>
              <a:t>bönerörelse</a:t>
            </a:r>
            <a:r>
              <a:rPr lang="en-GB" sz="2800" dirty="0">
                <a:latin typeface="+mn-lt"/>
              </a:rPr>
              <a:t> med </a:t>
            </a:r>
            <a:r>
              <a:rPr lang="en-GB" sz="2800" b="1" dirty="0" err="1">
                <a:latin typeface="+mn-lt"/>
              </a:rPr>
              <a:t>fokus</a:t>
            </a:r>
            <a:r>
              <a:rPr lang="en-GB" sz="2800" b="1" dirty="0">
                <a:latin typeface="+mn-lt"/>
              </a:rPr>
              <a:t> </a:t>
            </a:r>
            <a:r>
              <a:rPr lang="en-GB" sz="2800" b="1" dirty="0" err="1">
                <a:latin typeface="+mn-lt"/>
              </a:rPr>
              <a:t>på</a:t>
            </a:r>
            <a:r>
              <a:rPr lang="en-GB" sz="2800" b="1" dirty="0">
                <a:latin typeface="+mn-lt"/>
              </a:rPr>
              <a:t> </a:t>
            </a:r>
            <a:r>
              <a:rPr lang="en-GB" sz="2800" b="1" dirty="0" err="1">
                <a:latin typeface="+mn-lt"/>
              </a:rPr>
              <a:t>samhällets</a:t>
            </a:r>
            <a:r>
              <a:rPr lang="en-GB" sz="2800" b="1" dirty="0">
                <a:latin typeface="+mn-lt"/>
              </a:rPr>
              <a:t> </a:t>
            </a:r>
            <a:r>
              <a:rPr lang="en-GB" sz="2800" b="1" dirty="0" err="1">
                <a:latin typeface="+mn-lt"/>
              </a:rPr>
              <a:t>behov</a:t>
            </a:r>
            <a:r>
              <a:rPr lang="en-GB" sz="2800" b="1" dirty="0">
                <a:latin typeface="+mn-lt"/>
              </a:rPr>
              <a:t> </a:t>
            </a:r>
            <a:r>
              <a:rPr lang="en-GB" sz="2800" b="1" dirty="0" err="1">
                <a:latin typeface="+mn-lt"/>
              </a:rPr>
              <a:t>och</a:t>
            </a:r>
            <a:r>
              <a:rPr lang="en-GB" sz="2800" b="1" dirty="0">
                <a:latin typeface="+mn-lt"/>
              </a:rPr>
              <a:t> 	</a:t>
            </a:r>
            <a:r>
              <a:rPr lang="en-GB" sz="2800" b="1" dirty="0" err="1">
                <a:latin typeface="+mn-lt"/>
              </a:rPr>
              <a:t>upprättelse</a:t>
            </a:r>
            <a:r>
              <a:rPr lang="en-GB" sz="2800" b="1" dirty="0">
                <a:latin typeface="+mn-lt"/>
              </a:rPr>
              <a:t> </a:t>
            </a:r>
            <a:r>
              <a:rPr lang="en-GB" sz="2800" b="1" dirty="0" err="1">
                <a:latin typeface="+mn-lt"/>
              </a:rPr>
              <a:t>som</a:t>
            </a:r>
            <a:r>
              <a:rPr lang="en-GB" sz="2800" b="1" dirty="0">
                <a:latin typeface="+mn-lt"/>
              </a:rPr>
              <a:t> </a:t>
            </a:r>
            <a:r>
              <a:rPr lang="en-GB" sz="2800" b="1" dirty="0" err="1">
                <a:latin typeface="+mn-lt"/>
              </a:rPr>
              <a:t>ber</a:t>
            </a:r>
            <a:r>
              <a:rPr lang="en-GB" sz="2800" b="1" dirty="0">
                <a:latin typeface="+mn-lt"/>
              </a:rPr>
              <a:t> </a:t>
            </a:r>
            <a:r>
              <a:rPr lang="en-GB" sz="2800" b="1" dirty="0" err="1">
                <a:latin typeface="+mn-lt"/>
              </a:rPr>
              <a:t>för</a:t>
            </a:r>
            <a:r>
              <a:rPr lang="en-GB" sz="2800" b="1" dirty="0">
                <a:latin typeface="+mn-lt"/>
              </a:rPr>
              <a:t> de </a:t>
            </a:r>
            <a:r>
              <a:rPr lang="en-GB" sz="2800" b="1" dirty="0" err="1">
                <a:latin typeface="+mn-lt"/>
              </a:rPr>
              <a:t>pelare</a:t>
            </a:r>
            <a:r>
              <a:rPr lang="en-GB" sz="2800" b="1" dirty="0">
                <a:latin typeface="+mn-lt"/>
              </a:rPr>
              <a:t> </a:t>
            </a:r>
            <a:r>
              <a:rPr lang="en-GB" sz="2800" b="1" dirty="0" err="1">
                <a:latin typeface="+mn-lt"/>
              </a:rPr>
              <a:t>som</a:t>
            </a:r>
            <a:r>
              <a:rPr lang="en-GB" sz="2800" b="1" dirty="0">
                <a:latin typeface="+mn-lt"/>
              </a:rPr>
              <a:t> </a:t>
            </a:r>
            <a:r>
              <a:rPr lang="en-GB" sz="2800" b="1" dirty="0" err="1">
                <a:latin typeface="+mn-lt"/>
              </a:rPr>
              <a:t>bär</a:t>
            </a:r>
            <a:r>
              <a:rPr lang="en-GB" sz="2800" b="1" dirty="0">
                <a:latin typeface="+mn-lt"/>
              </a:rPr>
              <a:t> </a:t>
            </a:r>
            <a:r>
              <a:rPr lang="en-GB" sz="2800" b="1" dirty="0" err="1">
                <a:latin typeface="+mn-lt"/>
              </a:rPr>
              <a:t>upp</a:t>
            </a:r>
            <a:r>
              <a:rPr lang="en-GB" sz="2800" b="1" dirty="0">
                <a:latin typeface="+mn-lt"/>
              </a:rPr>
              <a:t> </a:t>
            </a:r>
            <a:r>
              <a:rPr lang="en-GB" sz="2800" b="1" dirty="0" err="1">
                <a:latin typeface="+mn-lt"/>
              </a:rPr>
              <a:t>vårt</a:t>
            </a:r>
            <a:r>
              <a:rPr lang="en-GB" sz="2800" b="1" dirty="0">
                <a:latin typeface="+mn-lt"/>
              </a:rPr>
              <a:t> 	</a:t>
            </a:r>
            <a:r>
              <a:rPr lang="en-GB" sz="2800" b="1" dirty="0" err="1">
                <a:latin typeface="+mn-lt"/>
              </a:rPr>
              <a:t>samhälle</a:t>
            </a:r>
            <a:endParaRPr lang="en-GB" sz="2800" b="1" dirty="0">
              <a:latin typeface="+mn-lt"/>
            </a:endParaRPr>
          </a:p>
          <a:p>
            <a:pPr lvl="0">
              <a:buFont typeface="Arial" pitchFamily="34" charset="0"/>
              <a:buChar char="•"/>
              <a:tabLst>
                <a:tab pos="354013" algn="l"/>
              </a:tabLst>
            </a:pPr>
            <a:endParaRPr lang="en-GB" sz="2800" b="1" dirty="0">
              <a:latin typeface="+mn-lt"/>
            </a:endParaRPr>
          </a:p>
          <a:p>
            <a:pPr lvl="0">
              <a:buFont typeface="Arial" pitchFamily="34" charset="0"/>
              <a:buChar char="•"/>
              <a:tabLst>
                <a:tab pos="354013" algn="l"/>
              </a:tabLst>
            </a:pPr>
            <a:r>
              <a:rPr lang="en-GB" sz="2800" b="1" dirty="0">
                <a:latin typeface="+mn-lt"/>
              </a:rPr>
              <a:t>  </a:t>
            </a:r>
            <a:r>
              <a:rPr lang="en-GB" sz="2800" dirty="0" err="1">
                <a:latin typeface="+mn-lt"/>
              </a:rPr>
              <a:t>En</a:t>
            </a:r>
            <a:r>
              <a:rPr lang="en-GB" sz="2800" dirty="0">
                <a:latin typeface="+mn-lt"/>
              </a:rPr>
              <a:t> </a:t>
            </a:r>
            <a:r>
              <a:rPr lang="en-GB" sz="2800" dirty="0" err="1">
                <a:latin typeface="+mn-lt"/>
              </a:rPr>
              <a:t>ekumenisk</a:t>
            </a:r>
            <a:r>
              <a:rPr lang="en-GB" sz="2800" dirty="0">
                <a:latin typeface="+mn-lt"/>
              </a:rPr>
              <a:t> </a:t>
            </a:r>
            <a:r>
              <a:rPr lang="en-GB" sz="2800" dirty="0" err="1">
                <a:latin typeface="+mn-lt"/>
              </a:rPr>
              <a:t>bönesamling</a:t>
            </a:r>
            <a:r>
              <a:rPr lang="en-GB" sz="2800" dirty="0">
                <a:latin typeface="+mn-lt"/>
              </a:rPr>
              <a:t> </a:t>
            </a:r>
            <a:r>
              <a:rPr lang="en-GB" sz="2800" dirty="0" err="1">
                <a:latin typeface="+mn-lt"/>
              </a:rPr>
              <a:t>på</a:t>
            </a:r>
            <a:r>
              <a:rPr lang="en-GB" sz="2800" dirty="0">
                <a:latin typeface="+mn-lt"/>
              </a:rPr>
              <a:t> </a:t>
            </a:r>
            <a:r>
              <a:rPr lang="en-GB" sz="2800" b="1" dirty="0" err="1">
                <a:latin typeface="+mn-lt"/>
              </a:rPr>
              <a:t>nationaldagen</a:t>
            </a:r>
            <a:r>
              <a:rPr lang="en-GB" sz="2800" b="1" dirty="0">
                <a:latin typeface="+mn-lt"/>
              </a:rPr>
              <a:t> </a:t>
            </a:r>
            <a:r>
              <a:rPr lang="en-GB" sz="2800" dirty="0">
                <a:latin typeface="+mn-lt"/>
              </a:rPr>
              <a:t>den          	6 </a:t>
            </a:r>
            <a:r>
              <a:rPr lang="en-GB" sz="2800" dirty="0" err="1">
                <a:latin typeface="+mn-lt"/>
              </a:rPr>
              <a:t>juni</a:t>
            </a:r>
            <a:r>
              <a:rPr lang="en-GB" sz="2800" dirty="0">
                <a:latin typeface="+mn-lt"/>
              </a:rPr>
              <a:t> </a:t>
            </a:r>
            <a:r>
              <a:rPr lang="en-GB" sz="2800" dirty="0" err="1">
                <a:latin typeface="+mn-lt"/>
              </a:rPr>
              <a:t>på</a:t>
            </a:r>
            <a:r>
              <a:rPr lang="en-GB" sz="2800" dirty="0">
                <a:latin typeface="+mn-lt"/>
              </a:rPr>
              <a:t> </a:t>
            </a:r>
            <a:r>
              <a:rPr lang="en-GB" sz="2800" dirty="0" err="1">
                <a:latin typeface="+mn-lt"/>
              </a:rPr>
              <a:t>varje</a:t>
            </a:r>
            <a:r>
              <a:rPr lang="en-GB" sz="2800" dirty="0">
                <a:latin typeface="+mn-lt"/>
              </a:rPr>
              <a:t> ort </a:t>
            </a:r>
            <a:r>
              <a:rPr lang="en-GB" sz="2800" dirty="0" err="1">
                <a:latin typeface="+mn-lt"/>
              </a:rPr>
              <a:t>i</a:t>
            </a:r>
            <a:r>
              <a:rPr lang="en-GB" sz="2800" dirty="0">
                <a:latin typeface="+mn-lt"/>
              </a:rPr>
              <a:t> </a:t>
            </a:r>
            <a:r>
              <a:rPr lang="en-GB" sz="2800" dirty="0" err="1">
                <a:latin typeface="+mn-lt"/>
              </a:rPr>
              <a:t>Sverige</a:t>
            </a:r>
            <a:r>
              <a:rPr lang="en-GB" sz="2800" dirty="0">
                <a:latin typeface="+mn-lt"/>
              </a:rPr>
              <a:t> (</a:t>
            </a:r>
            <a:r>
              <a:rPr lang="en-GB" sz="2800" dirty="0" err="1">
                <a:latin typeface="+mn-lt"/>
              </a:rPr>
              <a:t>förra</a:t>
            </a:r>
            <a:r>
              <a:rPr lang="en-GB" sz="2800" dirty="0">
                <a:latin typeface="+mn-lt"/>
              </a:rPr>
              <a:t> </a:t>
            </a:r>
            <a:r>
              <a:rPr lang="en-GB" sz="2800" dirty="0" err="1">
                <a:latin typeface="+mn-lt"/>
              </a:rPr>
              <a:t>året</a:t>
            </a:r>
            <a:r>
              <a:rPr lang="en-GB" sz="2800" dirty="0">
                <a:latin typeface="+mn-lt"/>
              </a:rPr>
              <a:t> ca 245 </a:t>
            </a:r>
            <a:r>
              <a:rPr lang="en-GB" sz="2800" dirty="0" err="1">
                <a:latin typeface="+mn-lt"/>
              </a:rPr>
              <a:t>platser</a:t>
            </a:r>
            <a:r>
              <a:rPr lang="en-GB" sz="2800" dirty="0">
                <a:latin typeface="+mn-lt"/>
              </a:rPr>
              <a:t>)</a:t>
            </a:r>
          </a:p>
          <a:p>
            <a:pPr lvl="0">
              <a:buFont typeface="Arial" pitchFamily="34" charset="0"/>
              <a:buChar char="•"/>
              <a:tabLst>
                <a:tab pos="354013" algn="l"/>
              </a:tabLst>
            </a:pPr>
            <a:endParaRPr lang="en-GB" sz="2800" b="1" dirty="0">
              <a:latin typeface="+mn-lt"/>
            </a:endParaRPr>
          </a:p>
          <a:p>
            <a:pPr>
              <a:buFont typeface="Arial" pitchFamily="34" charset="0"/>
              <a:buChar char="•"/>
              <a:tabLst>
                <a:tab pos="354013" algn="l"/>
              </a:tabLst>
            </a:pPr>
            <a:endParaRPr lang="en-GB" sz="2400" dirty="0">
              <a:latin typeface="+mn-lt"/>
            </a:endParaRPr>
          </a:p>
        </p:txBody>
      </p:sp>
    </p:spTree>
    <p:extLst>
      <p:ext uri="{BB962C8B-B14F-4D97-AF65-F5344CB8AC3E}">
        <p14:creationId xmlns:p14="http://schemas.microsoft.com/office/powerpoint/2010/main" val="277945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ubrik 1"/>
          <p:cNvSpPr>
            <a:spLocks noGrp="1"/>
          </p:cNvSpPr>
          <p:nvPr>
            <p:ph type="ctrTitle"/>
          </p:nvPr>
        </p:nvSpPr>
        <p:spPr>
          <a:xfrm>
            <a:off x="107504" y="4734238"/>
            <a:ext cx="5472608" cy="2123762"/>
          </a:xfrm>
        </p:spPr>
        <p:txBody>
          <a:bodyPr/>
          <a:lstStyle/>
          <a:p>
            <a:pPr marL="357188" algn="l">
              <a:tabLst>
                <a:tab pos="712788" algn="l"/>
              </a:tabLst>
            </a:pPr>
            <a:br>
              <a:rPr lang="sv-SE" b="1" dirty="0">
                <a:ea typeface="ＭＳ Ｐゴシック" charset="-128"/>
              </a:rPr>
            </a:br>
            <a:br>
              <a:rPr lang="sv-SE" sz="3200" b="1" dirty="0">
                <a:ea typeface="ＭＳ Ｐゴシック" charset="-128"/>
              </a:rPr>
            </a:br>
            <a:br>
              <a:rPr lang="sv-SE" sz="4800" b="1" dirty="0">
                <a:ea typeface="ＭＳ Ｐゴシック" charset="-128"/>
              </a:rPr>
            </a:br>
            <a:endParaRPr lang="sv-SE" sz="4800" dirty="0">
              <a:solidFill>
                <a:srgbClr val="1F497D"/>
              </a:solidFill>
              <a:ea typeface="ＭＳ Ｐゴシック" charset="-128"/>
            </a:endParaRPr>
          </a:p>
        </p:txBody>
      </p:sp>
      <p:sp>
        <p:nvSpPr>
          <p:cNvPr id="4" name="textruta 3"/>
          <p:cNvSpPr txBox="1"/>
          <p:nvPr/>
        </p:nvSpPr>
        <p:spPr>
          <a:xfrm>
            <a:off x="755576" y="1206169"/>
            <a:ext cx="7340471" cy="646331"/>
          </a:xfrm>
          <a:prstGeom prst="rect">
            <a:avLst/>
          </a:prstGeom>
          <a:noFill/>
        </p:spPr>
        <p:txBody>
          <a:bodyPr wrap="none" rtlCol="0">
            <a:spAutoFit/>
          </a:bodyPr>
          <a:lstStyle/>
          <a:p>
            <a:r>
              <a:rPr lang="sv-SE" sz="3600" dirty="0"/>
              <a:t>Mose &amp; Josua </a:t>
            </a:r>
            <a:r>
              <a:rPr lang="sv-SE" sz="3600"/>
              <a:t>i Uppenbarelsetältet</a:t>
            </a:r>
            <a:endParaRPr lang="sv-SE" sz="3600" dirty="0"/>
          </a:p>
        </p:txBody>
      </p:sp>
      <p:pic>
        <p:nvPicPr>
          <p:cNvPr id="5" name="Bildobjekt 4"/>
          <p:cNvPicPr>
            <a:picLocks noChangeAspect="1"/>
          </p:cNvPicPr>
          <p:nvPr/>
        </p:nvPicPr>
        <p:blipFill>
          <a:blip r:embed="rId2"/>
          <a:stretch>
            <a:fillRect/>
          </a:stretch>
        </p:blipFill>
        <p:spPr>
          <a:xfrm>
            <a:off x="3145746" y="3347900"/>
            <a:ext cx="5987874" cy="3501008"/>
          </a:xfrm>
          <a:prstGeom prst="rect">
            <a:avLst/>
          </a:prstGeom>
        </p:spPr>
      </p:pic>
      <p:pic>
        <p:nvPicPr>
          <p:cNvPr id="6" name="Bildobjekt 5"/>
          <p:cNvPicPr>
            <a:picLocks noChangeAspect="1"/>
          </p:cNvPicPr>
          <p:nvPr/>
        </p:nvPicPr>
        <p:blipFill>
          <a:blip r:embed="rId3"/>
          <a:stretch>
            <a:fillRect/>
          </a:stretch>
        </p:blipFill>
        <p:spPr>
          <a:xfrm>
            <a:off x="9291" y="3371033"/>
            <a:ext cx="3086100" cy="3455300"/>
          </a:xfrm>
          <a:prstGeom prst="rect">
            <a:avLst/>
          </a:prstGeom>
        </p:spPr>
      </p:pic>
      <p:sp>
        <p:nvSpPr>
          <p:cNvPr id="7" name="textruta 6"/>
          <p:cNvSpPr txBox="1"/>
          <p:nvPr/>
        </p:nvSpPr>
        <p:spPr>
          <a:xfrm>
            <a:off x="251520" y="2192615"/>
            <a:ext cx="8712968" cy="1077218"/>
          </a:xfrm>
          <a:prstGeom prst="rect">
            <a:avLst/>
          </a:prstGeom>
          <a:noFill/>
        </p:spPr>
        <p:txBody>
          <a:bodyPr wrap="square" rtlCol="0">
            <a:spAutoFit/>
          </a:bodyPr>
          <a:lstStyle/>
          <a:p>
            <a:r>
              <a:rPr lang="sv-SE" dirty="0"/>
              <a:t>Mose tog tältet och slog upp det utanför lägret, långt ifrån lägret. Han kallade det </a:t>
            </a:r>
          </a:p>
          <a:p>
            <a:r>
              <a:rPr lang="sv-SE" b="1" dirty="0"/>
              <a:t>uppenbarelsetältet</a:t>
            </a:r>
            <a:r>
              <a:rPr lang="sv-SE" dirty="0"/>
              <a:t>. Var och en som ville rådfråga Herren måste gå ut till </a:t>
            </a:r>
          </a:p>
          <a:p>
            <a:r>
              <a:rPr lang="sv-SE" dirty="0"/>
              <a:t>uppenbarelsetältet utanför lägret. </a:t>
            </a:r>
            <a:r>
              <a:rPr lang="sv-SE" sz="2800" b="1" dirty="0"/>
              <a:t>2 Mos 33:7-23</a:t>
            </a:r>
          </a:p>
        </p:txBody>
      </p:sp>
    </p:spTree>
    <p:extLst>
      <p:ext uri="{BB962C8B-B14F-4D97-AF65-F5344CB8AC3E}">
        <p14:creationId xmlns:p14="http://schemas.microsoft.com/office/powerpoint/2010/main" val="536953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2627" y="0"/>
            <a:ext cx="9525589" cy="6597352"/>
          </a:xfrm>
          <a:prstGeom prst="rect">
            <a:avLst/>
          </a:prstGeom>
        </p:spPr>
      </p:pic>
      <p:sp>
        <p:nvSpPr>
          <p:cNvPr id="4" name="textruta 3"/>
          <p:cNvSpPr txBox="1"/>
          <p:nvPr/>
        </p:nvSpPr>
        <p:spPr>
          <a:xfrm>
            <a:off x="179512" y="4005064"/>
            <a:ext cx="8791189" cy="646331"/>
          </a:xfrm>
          <a:prstGeom prst="rect">
            <a:avLst/>
          </a:prstGeom>
          <a:noFill/>
        </p:spPr>
        <p:txBody>
          <a:bodyPr wrap="none" rtlCol="0">
            <a:spAutoFit/>
          </a:bodyPr>
          <a:lstStyle/>
          <a:p>
            <a:r>
              <a:rPr lang="sv-SE" sz="3600" b="1" dirty="0">
                <a:solidFill>
                  <a:schemeClr val="bg1"/>
                </a:solidFill>
                <a:latin typeface="Apple Chancery" charset="0"/>
                <a:ea typeface="Apple Chancery" charset="0"/>
                <a:cs typeface="Apple Chancery" charset="0"/>
              </a:rPr>
              <a:t>SKÖRDEARBETARE TILL SKÖRDEN</a:t>
            </a:r>
          </a:p>
        </p:txBody>
      </p:sp>
    </p:spTree>
    <p:extLst>
      <p:ext uri="{BB962C8B-B14F-4D97-AF65-F5344CB8AC3E}">
        <p14:creationId xmlns:p14="http://schemas.microsoft.com/office/powerpoint/2010/main" val="3119014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ubrik 1"/>
          <p:cNvSpPr>
            <a:spLocks noGrp="1"/>
          </p:cNvSpPr>
          <p:nvPr>
            <p:ph type="ctrTitle"/>
          </p:nvPr>
        </p:nvSpPr>
        <p:spPr>
          <a:xfrm>
            <a:off x="467544" y="188640"/>
            <a:ext cx="9468544" cy="2376488"/>
          </a:xfrm>
        </p:spPr>
        <p:txBody>
          <a:bodyPr/>
          <a:lstStyle/>
          <a:p>
            <a:pPr marL="871538" indent="-514350" algn="l">
              <a:tabLst>
                <a:tab pos="712788" algn="l"/>
              </a:tabLst>
            </a:pPr>
            <a:r>
              <a:rPr lang="sv-SE" sz="3200" b="1" dirty="0">
                <a:ea typeface="ＭＳ Ｐゴシック" charset="-128"/>
              </a:rPr>
              <a:t>		</a:t>
            </a:r>
            <a:br>
              <a:rPr lang="sv-SE" sz="3200" b="1" dirty="0">
                <a:ea typeface="ＭＳ Ｐゴシック" charset="-128"/>
              </a:rPr>
            </a:br>
            <a:br>
              <a:rPr lang="sv-SE" sz="3200" b="1" dirty="0">
                <a:ea typeface="ＭＳ Ｐゴシック" charset="-128"/>
              </a:rPr>
            </a:br>
            <a:br>
              <a:rPr lang="sv-SE" sz="3200" b="1" dirty="0">
                <a:ea typeface="ＭＳ Ｐゴシック" charset="-128"/>
              </a:rPr>
            </a:br>
            <a:br>
              <a:rPr lang="sv-SE" sz="4000" b="1" dirty="0">
                <a:latin typeface="+mn-lt"/>
                <a:ea typeface="ＭＳ Ｐゴシック" charset="-128"/>
              </a:rPr>
            </a:br>
            <a:br>
              <a:rPr lang="sv-SE" sz="3200" b="1" dirty="0">
                <a:ea typeface="ＭＳ Ｐゴシック" charset="-128"/>
              </a:rPr>
            </a:br>
            <a:br>
              <a:rPr lang="sv-SE" sz="4800" b="1" dirty="0">
                <a:ea typeface="ＭＳ Ｐゴシック" charset="-128"/>
              </a:rPr>
            </a:br>
            <a:endParaRPr lang="sv-SE" sz="4800" dirty="0">
              <a:solidFill>
                <a:srgbClr val="1F497D"/>
              </a:solidFill>
              <a:ea typeface="ＭＳ Ｐゴシック" charset="-128"/>
            </a:endParaRPr>
          </a:p>
        </p:txBody>
      </p:sp>
      <p:sp>
        <p:nvSpPr>
          <p:cNvPr id="4" name="TextBox 3"/>
          <p:cNvSpPr txBox="1"/>
          <p:nvPr/>
        </p:nvSpPr>
        <p:spPr>
          <a:xfrm>
            <a:off x="181627" y="1376884"/>
            <a:ext cx="8962373" cy="4524315"/>
          </a:xfrm>
          <a:prstGeom prst="rect">
            <a:avLst/>
          </a:prstGeom>
          <a:noFill/>
        </p:spPr>
        <p:txBody>
          <a:bodyPr wrap="square" rtlCol="0">
            <a:spAutoFit/>
          </a:bodyPr>
          <a:lstStyle/>
          <a:p>
            <a:r>
              <a:rPr lang="sv-SE" sz="2400" b="1" dirty="0">
                <a:solidFill>
                  <a:schemeClr val="accent2">
                    <a:lumMod val="75000"/>
                  </a:schemeClr>
                </a:solidFill>
              </a:rPr>
              <a:t>Lukas kapitel 19 (staden, bön, frälsning, rider in)</a:t>
            </a:r>
          </a:p>
          <a:p>
            <a:endParaRPr lang="sv-SE" sz="2400" b="1" dirty="0">
              <a:solidFill>
                <a:schemeClr val="accent2">
                  <a:lumMod val="75000"/>
                </a:schemeClr>
              </a:solidFill>
            </a:endParaRPr>
          </a:p>
          <a:p>
            <a:pPr marL="457200" indent="-457200">
              <a:buAutoNum type="arabicPeriod"/>
            </a:pPr>
            <a:r>
              <a:rPr lang="sv-SE" sz="2000" dirty="0"/>
              <a:t>Jesus hos </a:t>
            </a:r>
            <a:r>
              <a:rPr lang="sv-SE" sz="2000" dirty="0" err="1"/>
              <a:t>Sakeus</a:t>
            </a:r>
            <a:r>
              <a:rPr lang="sv-SE" sz="2000" dirty="0"/>
              <a:t> Luk 19:1-10</a:t>
            </a:r>
          </a:p>
          <a:p>
            <a:pPr marL="457200" indent="-457200">
              <a:buAutoNum type="arabicPeriod"/>
            </a:pPr>
            <a:endParaRPr lang="sv-SE" sz="2000" dirty="0"/>
          </a:p>
          <a:p>
            <a:pPr marL="457200" indent="-457200">
              <a:buAutoNum type="arabicPeriod"/>
            </a:pPr>
            <a:r>
              <a:rPr lang="sv-SE" sz="2000" dirty="0"/>
              <a:t>Jesus intåg i Jerusalem Luk 19:28-40</a:t>
            </a:r>
          </a:p>
          <a:p>
            <a:pPr marL="457200" indent="-457200">
              <a:buAutoNum type="arabicPeriod"/>
            </a:pPr>
            <a:endParaRPr lang="sv-SE" sz="2000" dirty="0"/>
          </a:p>
          <a:p>
            <a:pPr marL="457200" indent="-457200">
              <a:buAutoNum type="arabicPeriod"/>
            </a:pPr>
            <a:r>
              <a:rPr lang="sv-SE" sz="2000" dirty="0"/>
              <a:t>Jesus gråter över Jerusalem Luk 19:41-44</a:t>
            </a:r>
          </a:p>
          <a:p>
            <a:pPr marL="457200" indent="-457200">
              <a:buAutoNum type="arabicPeriod"/>
            </a:pPr>
            <a:endParaRPr lang="sv-SE" sz="2000" dirty="0"/>
          </a:p>
          <a:p>
            <a:pPr marL="457200" indent="-457200">
              <a:buAutoNum type="arabicPeriod"/>
            </a:pPr>
            <a:r>
              <a:rPr lang="sv-SE" sz="2000" dirty="0"/>
              <a:t>Jesus i templet och bönenshus Luk 19:45-48</a:t>
            </a:r>
          </a:p>
          <a:p>
            <a:pPr marL="457200" indent="-457200">
              <a:buAutoNum type="arabicPeriod"/>
            </a:pPr>
            <a:endParaRPr lang="sv-SE" sz="2000" dirty="0"/>
          </a:p>
          <a:p>
            <a:pPr marL="457200" indent="-457200">
              <a:buAutoNum type="arabicPeriod"/>
            </a:pPr>
            <a:r>
              <a:rPr lang="sv-SE" sz="2000" dirty="0"/>
              <a:t>Och om en trumpet ger en otydlig signal, vem gör sig då redo till strid?      1 Kor 14:8</a:t>
            </a:r>
          </a:p>
          <a:p>
            <a:endParaRPr lang="sv-SE" sz="2000" dirty="0"/>
          </a:p>
          <a:p>
            <a:endParaRPr lang="sv-SE" sz="2000" dirty="0"/>
          </a:p>
        </p:txBody>
      </p:sp>
    </p:spTree>
    <p:extLst>
      <p:ext uri="{BB962C8B-B14F-4D97-AF65-F5344CB8AC3E}">
        <p14:creationId xmlns:p14="http://schemas.microsoft.com/office/powerpoint/2010/main" val="1246025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tshållare för datum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sv-SE" sz="1400"/>
          </a:p>
        </p:txBody>
      </p:sp>
      <p:sp>
        <p:nvSpPr>
          <p:cNvPr id="21506" name="Platshållare för sidfot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sv-SE" sz="1400"/>
          </a:p>
        </p:txBody>
      </p:sp>
      <p:pic>
        <p:nvPicPr>
          <p:cNvPr id="21507" name="Bildobjekt 5" descr="sverigebonen2011_5.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164288" y="1511850"/>
            <a:ext cx="1782762" cy="4068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08" name="Bildobjekt 6" descr="top_2.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108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9" name="textruta 7"/>
          <p:cNvSpPr txBox="1">
            <a:spLocks noChangeArrowheads="1"/>
          </p:cNvSpPr>
          <p:nvPr/>
        </p:nvSpPr>
        <p:spPr bwMode="auto">
          <a:xfrm>
            <a:off x="1050925" y="5668963"/>
            <a:ext cx="5740400" cy="768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v-SE" sz="4400"/>
              <a:t>www.sverigebonen.se</a:t>
            </a:r>
            <a:r>
              <a:rPr lang="sv-SE" sz="1800"/>
              <a:t> </a:t>
            </a:r>
          </a:p>
        </p:txBody>
      </p:sp>
      <p:sp>
        <p:nvSpPr>
          <p:cNvPr id="21510" name="textruta 8"/>
          <p:cNvSpPr txBox="1">
            <a:spLocks noChangeArrowheads="1"/>
          </p:cNvSpPr>
          <p:nvPr/>
        </p:nvSpPr>
        <p:spPr bwMode="auto">
          <a:xfrm>
            <a:off x="107504" y="1507400"/>
            <a:ext cx="7236530" cy="4031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sv-SE" sz="1600" b="1" dirty="0"/>
              <a:t>1.Bön nationaldagsbön fm </a:t>
            </a:r>
            <a:r>
              <a:rPr lang="sv-SE" sz="1600" b="1" dirty="0" err="1"/>
              <a:t>kl</a:t>
            </a:r>
            <a:r>
              <a:rPr lang="sv-SE" sz="1600" b="1" dirty="0"/>
              <a:t> 09.00-10.30 zoom </a:t>
            </a:r>
          </a:p>
          <a:p>
            <a:r>
              <a:rPr lang="sv-SE" sz="1600" dirty="0"/>
              <a:t>Med olika nationella böneledare. </a:t>
            </a:r>
          </a:p>
          <a:p>
            <a:endParaRPr lang="sv-SE" sz="1600" dirty="0"/>
          </a:p>
          <a:p>
            <a:r>
              <a:rPr lang="sv-SE" sz="1600" b="1" dirty="0"/>
              <a:t>2.Fokus på bönevandringar lokalt mellan ca 13.30-16,00 </a:t>
            </a:r>
            <a:r>
              <a:rPr lang="sv-SE" sz="1600" dirty="0"/>
              <a:t>eller valfri tid </a:t>
            </a:r>
          </a:p>
          <a:p>
            <a:r>
              <a:rPr lang="sv-SE" sz="1600" dirty="0"/>
              <a:t>som passar er. Staden och er ort samlas tillsammans. </a:t>
            </a:r>
          </a:p>
          <a:p>
            <a:r>
              <a:rPr lang="sv-SE" sz="1600" dirty="0"/>
              <a:t>Förbered gärna 7 bönestationer av bön eller fler platser i er stad. Gör en undersökning om stadens behov och be över staden. Lovsjung betjäna och sök stadens bästa. </a:t>
            </a:r>
          </a:p>
          <a:p>
            <a:endParaRPr lang="sv-SE" sz="1600" dirty="0"/>
          </a:p>
          <a:p>
            <a:r>
              <a:rPr lang="sv-SE" sz="1600" b="1" dirty="0"/>
              <a:t>3.Lovsång digitalt på sverigebönens Facebook sida live. </a:t>
            </a:r>
          </a:p>
          <a:p>
            <a:r>
              <a:rPr lang="sv-SE" sz="1600" dirty="0"/>
              <a:t>10.30-13.30 och sedan 16.00-19.00</a:t>
            </a:r>
          </a:p>
          <a:p>
            <a:r>
              <a:rPr lang="sv-SE" sz="1600" dirty="0"/>
              <a:t>3 Tim + 3 Tim och 6 timmar </a:t>
            </a:r>
            <a:r>
              <a:rPr lang="sv-SE" sz="1600" dirty="0" err="1"/>
              <a:t>streamad</a:t>
            </a:r>
            <a:r>
              <a:rPr lang="sv-SE" sz="1600" dirty="0"/>
              <a:t> lovsång med olika team från lovsångslinjen på TMU bl.a. </a:t>
            </a:r>
          </a:p>
          <a:p>
            <a:endParaRPr lang="sv-SE" sz="1600" dirty="0"/>
          </a:p>
          <a:p>
            <a:r>
              <a:rPr lang="sv-SE" sz="1600" b="1" dirty="0"/>
              <a:t>4.Bön på tv nationellt på kvällen 19-22</a:t>
            </a:r>
          </a:p>
          <a:p>
            <a:r>
              <a:rPr lang="sv-SE" sz="1600" dirty="0"/>
              <a:t>Via Himlen Tv7 och vision </a:t>
            </a:r>
            <a:r>
              <a:rPr lang="sv-SE" sz="1600" dirty="0" err="1"/>
              <a:t>sverige</a:t>
            </a:r>
            <a:r>
              <a:rPr lang="sv-SE" sz="1600" dirty="0"/>
              <a:t> som direktsänder. </a:t>
            </a:r>
          </a:p>
        </p:txBody>
      </p:sp>
      <p:sp>
        <p:nvSpPr>
          <p:cNvPr id="2" name="textruta 1">
            <a:extLst>
              <a:ext uri="{FF2B5EF4-FFF2-40B4-BE49-F238E27FC236}">
                <a16:creationId xmlns:a16="http://schemas.microsoft.com/office/drawing/2014/main" id="{600BA599-003E-8F4C-B082-1AEEE7AA7442}"/>
              </a:ext>
            </a:extLst>
          </p:cNvPr>
          <p:cNvSpPr txBox="1"/>
          <p:nvPr/>
        </p:nvSpPr>
        <p:spPr>
          <a:xfrm>
            <a:off x="1541170" y="794653"/>
            <a:ext cx="6138219" cy="400110"/>
          </a:xfrm>
          <a:prstGeom prst="rect">
            <a:avLst/>
          </a:prstGeom>
          <a:noFill/>
        </p:spPr>
        <p:txBody>
          <a:bodyPr wrap="none" rtlCol="0">
            <a:spAutoFit/>
          </a:bodyPr>
          <a:lstStyle/>
          <a:p>
            <a:r>
              <a:rPr lang="sv-SE" sz="2000" b="1" dirty="0"/>
              <a:t>Överblick över nationaldagen söndag 6 juni 2021</a:t>
            </a:r>
          </a:p>
        </p:txBody>
      </p:sp>
    </p:spTree>
    <p:extLst>
      <p:ext uri="{BB962C8B-B14F-4D97-AF65-F5344CB8AC3E}">
        <p14:creationId xmlns:p14="http://schemas.microsoft.com/office/powerpoint/2010/main" val="51999942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ubrik 1"/>
          <p:cNvSpPr>
            <a:spLocks noGrp="1"/>
          </p:cNvSpPr>
          <p:nvPr>
            <p:ph type="ctrTitle"/>
          </p:nvPr>
        </p:nvSpPr>
        <p:spPr>
          <a:xfrm>
            <a:off x="467544" y="188640"/>
            <a:ext cx="9468544" cy="2376488"/>
          </a:xfrm>
        </p:spPr>
        <p:txBody>
          <a:bodyPr/>
          <a:lstStyle/>
          <a:p>
            <a:pPr marL="871538" indent="-514350" algn="l">
              <a:tabLst>
                <a:tab pos="712788" algn="l"/>
              </a:tabLst>
            </a:pPr>
            <a:r>
              <a:rPr lang="sv-SE" sz="3200" b="1" dirty="0">
                <a:ea typeface="ＭＳ Ｐゴシック" charset="-128"/>
              </a:rPr>
              <a:t>		</a:t>
            </a:r>
            <a:br>
              <a:rPr lang="sv-SE" sz="3200" b="1" dirty="0">
                <a:ea typeface="ＭＳ Ｐゴシック" charset="-128"/>
              </a:rPr>
            </a:br>
            <a:br>
              <a:rPr lang="sv-SE" sz="3200" b="1" dirty="0">
                <a:ea typeface="ＭＳ Ｐゴシック" charset="-128"/>
              </a:rPr>
            </a:br>
            <a:br>
              <a:rPr lang="sv-SE" sz="3200" b="1" dirty="0">
                <a:ea typeface="ＭＳ Ｐゴシック" charset="-128"/>
              </a:rPr>
            </a:br>
            <a:br>
              <a:rPr lang="sv-SE" sz="4000" b="1" dirty="0">
                <a:latin typeface="+mn-lt"/>
                <a:ea typeface="ＭＳ Ｐゴシック" charset="-128"/>
              </a:rPr>
            </a:br>
            <a:br>
              <a:rPr lang="sv-SE" sz="3200" b="1" dirty="0">
                <a:ea typeface="ＭＳ Ｐゴシック" charset="-128"/>
              </a:rPr>
            </a:br>
            <a:br>
              <a:rPr lang="sv-SE" sz="4800" b="1" dirty="0">
                <a:ea typeface="ＭＳ Ｐゴシック" charset="-128"/>
              </a:rPr>
            </a:br>
            <a:endParaRPr lang="sv-SE" sz="4800" dirty="0">
              <a:solidFill>
                <a:srgbClr val="1F497D"/>
              </a:solidFill>
              <a:ea typeface="ＭＳ Ｐゴシック" charset="-128"/>
            </a:endParaRPr>
          </a:p>
        </p:txBody>
      </p:sp>
      <p:sp>
        <p:nvSpPr>
          <p:cNvPr id="4" name="TextBox 3"/>
          <p:cNvSpPr txBox="1"/>
          <p:nvPr/>
        </p:nvSpPr>
        <p:spPr>
          <a:xfrm>
            <a:off x="181627" y="1376884"/>
            <a:ext cx="8962373" cy="5201424"/>
          </a:xfrm>
          <a:prstGeom prst="rect">
            <a:avLst/>
          </a:prstGeom>
          <a:noFill/>
        </p:spPr>
        <p:txBody>
          <a:bodyPr wrap="square" rtlCol="0">
            <a:spAutoFit/>
          </a:bodyPr>
          <a:lstStyle/>
          <a:p>
            <a:r>
              <a:rPr lang="sv-SE" sz="2400" b="1" dirty="0">
                <a:solidFill>
                  <a:schemeClr val="accent2">
                    <a:lumMod val="75000"/>
                  </a:schemeClr>
                </a:solidFill>
              </a:rPr>
              <a:t>Bönevandringar med lovsång uppmuntras 6 juni</a:t>
            </a:r>
          </a:p>
          <a:p>
            <a:endParaRPr lang="sv-SE" sz="2400" b="1" dirty="0">
              <a:solidFill>
                <a:schemeClr val="accent2">
                  <a:lumMod val="75000"/>
                </a:schemeClr>
              </a:solidFill>
            </a:endParaRPr>
          </a:p>
          <a:p>
            <a:endParaRPr lang="sv-SE" sz="2400" b="1" dirty="0">
              <a:solidFill>
                <a:schemeClr val="accent2">
                  <a:lumMod val="75000"/>
                </a:schemeClr>
              </a:solidFill>
            </a:endParaRPr>
          </a:p>
          <a:p>
            <a:r>
              <a:rPr lang="sv-SE" sz="2000" b="1" dirty="0"/>
              <a:t>2.Fokus på bönevandringar lokalt mellan ca 13.30-16,00 </a:t>
            </a:r>
          </a:p>
          <a:p>
            <a:r>
              <a:rPr lang="sv-SE" sz="2000" dirty="0"/>
              <a:t>eller valfri tid som passar er. </a:t>
            </a:r>
          </a:p>
          <a:p>
            <a:endParaRPr lang="sv-SE" sz="2000" dirty="0"/>
          </a:p>
          <a:p>
            <a:r>
              <a:rPr lang="sv-SE" sz="2000" dirty="0"/>
              <a:t>Staden och er ort samlas tillsammans. </a:t>
            </a:r>
          </a:p>
          <a:p>
            <a:r>
              <a:rPr lang="sv-SE" sz="2000" dirty="0"/>
              <a:t>Förbered gärna 7 bönestationer av bön eller fler platser i er stad. </a:t>
            </a:r>
          </a:p>
          <a:p>
            <a:endParaRPr lang="sv-SE" sz="2000" dirty="0"/>
          </a:p>
          <a:p>
            <a:r>
              <a:rPr lang="sv-SE" sz="2000" dirty="0"/>
              <a:t>Gör en undersökning om stadens behov och be över staden. </a:t>
            </a:r>
          </a:p>
          <a:p>
            <a:endParaRPr lang="sv-SE" sz="2000" dirty="0"/>
          </a:p>
          <a:p>
            <a:r>
              <a:rPr lang="sv-SE" sz="2000" dirty="0"/>
              <a:t>Lovsjung betjäna och sök stadens bästa. </a:t>
            </a:r>
          </a:p>
          <a:p>
            <a:endParaRPr lang="sv-SE" sz="2000" dirty="0"/>
          </a:p>
          <a:p>
            <a:pPr marL="457200" indent="-457200">
              <a:buAutoNum type="arabicPeriod"/>
            </a:pPr>
            <a:endParaRPr lang="sv-SE" sz="2000" dirty="0"/>
          </a:p>
          <a:p>
            <a:endParaRPr lang="sv-SE" sz="2000" dirty="0"/>
          </a:p>
          <a:p>
            <a:endParaRPr lang="sv-SE" sz="2000" dirty="0"/>
          </a:p>
        </p:txBody>
      </p:sp>
    </p:spTree>
    <p:extLst>
      <p:ext uri="{BB962C8B-B14F-4D97-AF65-F5344CB8AC3E}">
        <p14:creationId xmlns:p14="http://schemas.microsoft.com/office/powerpoint/2010/main" val="1992184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ubrik 1"/>
          <p:cNvSpPr>
            <a:spLocks noGrp="1"/>
          </p:cNvSpPr>
          <p:nvPr>
            <p:ph type="ctrTitle"/>
          </p:nvPr>
        </p:nvSpPr>
        <p:spPr>
          <a:xfrm>
            <a:off x="467544" y="188640"/>
            <a:ext cx="9468544" cy="2376488"/>
          </a:xfrm>
        </p:spPr>
        <p:txBody>
          <a:bodyPr/>
          <a:lstStyle/>
          <a:p>
            <a:pPr marL="871538" indent="-514350" algn="l">
              <a:tabLst>
                <a:tab pos="712788" algn="l"/>
              </a:tabLst>
            </a:pPr>
            <a:r>
              <a:rPr lang="sv-SE" sz="3200" b="1" dirty="0">
                <a:ea typeface="ＭＳ Ｐゴシック" charset="-128"/>
              </a:rPr>
              <a:t>		</a:t>
            </a:r>
            <a:br>
              <a:rPr lang="sv-SE" sz="3200" b="1" dirty="0">
                <a:ea typeface="ＭＳ Ｐゴシック" charset="-128"/>
              </a:rPr>
            </a:br>
            <a:br>
              <a:rPr lang="sv-SE" sz="3200" b="1" dirty="0">
                <a:ea typeface="ＭＳ Ｐゴシック" charset="-128"/>
              </a:rPr>
            </a:br>
            <a:br>
              <a:rPr lang="sv-SE" sz="3200" b="1" dirty="0">
                <a:ea typeface="ＭＳ Ｐゴシック" charset="-128"/>
              </a:rPr>
            </a:br>
            <a:r>
              <a:rPr lang="sv-SE" sz="3200" b="1" dirty="0">
                <a:latin typeface="+mn-lt"/>
                <a:ea typeface="ＭＳ Ｐゴシック" charset="-128"/>
              </a:rPr>
              <a:t>Samordnare och team behövs</a:t>
            </a:r>
            <a:br>
              <a:rPr lang="sv-SE" sz="4000" b="1" dirty="0">
                <a:latin typeface="+mn-lt"/>
                <a:ea typeface="ＭＳ Ｐゴシック" charset="-128"/>
              </a:rPr>
            </a:br>
            <a:br>
              <a:rPr lang="sv-SE" sz="3200" b="1" dirty="0">
                <a:ea typeface="ＭＳ Ｐゴシック" charset="-128"/>
              </a:rPr>
            </a:br>
            <a:br>
              <a:rPr lang="sv-SE" sz="4800" b="1" dirty="0">
                <a:ea typeface="ＭＳ Ｐゴシック" charset="-128"/>
              </a:rPr>
            </a:br>
            <a:endParaRPr lang="sv-SE" sz="4800" dirty="0">
              <a:solidFill>
                <a:srgbClr val="1F497D"/>
              </a:solidFill>
              <a:ea typeface="ＭＳ Ｐゴシック" charset="-128"/>
            </a:endParaRPr>
          </a:p>
        </p:txBody>
      </p:sp>
      <p:sp>
        <p:nvSpPr>
          <p:cNvPr id="4" name="TextBox 3"/>
          <p:cNvSpPr txBox="1"/>
          <p:nvPr/>
        </p:nvSpPr>
        <p:spPr>
          <a:xfrm>
            <a:off x="134357" y="2816752"/>
            <a:ext cx="4896544" cy="3262432"/>
          </a:xfrm>
          <a:prstGeom prst="rect">
            <a:avLst/>
          </a:prstGeom>
          <a:noFill/>
        </p:spPr>
        <p:txBody>
          <a:bodyPr wrap="square" rtlCol="0">
            <a:spAutoFit/>
          </a:bodyPr>
          <a:lstStyle/>
          <a:p>
            <a:r>
              <a:rPr lang="sv-SE" b="1" i="1" dirty="0"/>
              <a:t>Vi ber även för förstärkta teamen för varje länssamordnare. </a:t>
            </a:r>
          </a:p>
          <a:p>
            <a:endParaRPr lang="sv-SE" b="1" i="1" dirty="0"/>
          </a:p>
          <a:p>
            <a:r>
              <a:rPr lang="sv-SE" dirty="0"/>
              <a:t>Fler yngre ledare i teamen, lovsångsledare, par, från olika samhällspelare.</a:t>
            </a:r>
          </a:p>
          <a:p>
            <a:endParaRPr lang="sv-SE" dirty="0"/>
          </a:p>
          <a:p>
            <a:endParaRPr lang="sv-SE" dirty="0"/>
          </a:p>
          <a:p>
            <a:endParaRPr lang="sv-SE" sz="2000" dirty="0"/>
          </a:p>
          <a:p>
            <a:endParaRPr lang="sv-SE" sz="2000" dirty="0"/>
          </a:p>
          <a:p>
            <a:endParaRPr lang="sv-SE" sz="2000" dirty="0"/>
          </a:p>
          <a:p>
            <a:endParaRPr lang="sv-SE" sz="2000" dirty="0"/>
          </a:p>
        </p:txBody>
      </p:sp>
      <p:graphicFrame>
        <p:nvGraphicFramePr>
          <p:cNvPr id="5" name="Diagram 4"/>
          <p:cNvGraphicFramePr/>
          <p:nvPr/>
        </p:nvGraphicFramePr>
        <p:xfrm>
          <a:off x="4265665" y="1410565"/>
          <a:ext cx="5666928" cy="3835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ruta 1"/>
          <p:cNvSpPr txBox="1"/>
          <p:nvPr/>
        </p:nvSpPr>
        <p:spPr>
          <a:xfrm>
            <a:off x="5150599" y="5245930"/>
            <a:ext cx="4057521" cy="1477328"/>
          </a:xfrm>
          <a:prstGeom prst="rect">
            <a:avLst/>
          </a:prstGeom>
          <a:noFill/>
        </p:spPr>
        <p:txBody>
          <a:bodyPr wrap="none" rtlCol="0">
            <a:spAutoFit/>
          </a:bodyPr>
          <a:lstStyle/>
          <a:p>
            <a:r>
              <a:rPr lang="sv-SE" b="1" dirty="0">
                <a:solidFill>
                  <a:schemeClr val="accent2"/>
                </a:solidFill>
              </a:rPr>
              <a:t>290 kommuner och 21 län</a:t>
            </a:r>
          </a:p>
          <a:p>
            <a:r>
              <a:rPr lang="sv-SE" b="1" dirty="0">
                <a:solidFill>
                  <a:schemeClr val="accent2"/>
                </a:solidFill>
              </a:rPr>
              <a:t>Mål att alla kommuner har </a:t>
            </a:r>
          </a:p>
          <a:p>
            <a:r>
              <a:rPr lang="sv-SE" b="1" dirty="0">
                <a:solidFill>
                  <a:schemeClr val="accent2"/>
                </a:solidFill>
              </a:rPr>
              <a:t>Allkristna bönealtare &amp; lovsångs-</a:t>
            </a:r>
          </a:p>
          <a:p>
            <a:r>
              <a:rPr lang="sv-SE" b="1" dirty="0">
                <a:solidFill>
                  <a:schemeClr val="accent2"/>
                </a:solidFill>
              </a:rPr>
              <a:t>-altare </a:t>
            </a:r>
            <a:r>
              <a:rPr lang="sv-SE" b="1" dirty="0"/>
              <a:t>NÅ 100 största städerna och</a:t>
            </a:r>
          </a:p>
          <a:p>
            <a:r>
              <a:rPr lang="sv-SE" b="1" dirty="0"/>
              <a:t>Nationaldagen 6 Juni</a:t>
            </a:r>
          </a:p>
        </p:txBody>
      </p:sp>
      <p:sp>
        <p:nvSpPr>
          <p:cNvPr id="3" name="textruta 2"/>
          <p:cNvSpPr txBox="1"/>
          <p:nvPr/>
        </p:nvSpPr>
        <p:spPr>
          <a:xfrm>
            <a:off x="6516216" y="2348880"/>
            <a:ext cx="1082348" cy="369332"/>
          </a:xfrm>
          <a:prstGeom prst="rect">
            <a:avLst/>
          </a:prstGeom>
          <a:noFill/>
        </p:spPr>
        <p:txBody>
          <a:bodyPr wrap="none" rtlCol="0">
            <a:spAutoFit/>
          </a:bodyPr>
          <a:lstStyle/>
          <a:p>
            <a:r>
              <a:rPr lang="sv-SE" dirty="0"/>
              <a:t>Vänskap</a:t>
            </a:r>
          </a:p>
        </p:txBody>
      </p:sp>
      <p:sp>
        <p:nvSpPr>
          <p:cNvPr id="6" name="textruta 5"/>
          <p:cNvSpPr txBox="1"/>
          <p:nvPr/>
        </p:nvSpPr>
        <p:spPr>
          <a:xfrm>
            <a:off x="6333535" y="3940137"/>
            <a:ext cx="1569660" cy="369332"/>
          </a:xfrm>
          <a:prstGeom prst="rect">
            <a:avLst/>
          </a:prstGeom>
          <a:noFill/>
        </p:spPr>
        <p:txBody>
          <a:bodyPr wrap="none" rtlCol="0">
            <a:spAutoFit/>
          </a:bodyPr>
          <a:lstStyle/>
          <a:p>
            <a:r>
              <a:rPr lang="sv-SE" dirty="0"/>
              <a:t>Mat &amp; Samtal</a:t>
            </a:r>
          </a:p>
        </p:txBody>
      </p:sp>
      <p:sp>
        <p:nvSpPr>
          <p:cNvPr id="7" name="textruta 6"/>
          <p:cNvSpPr txBox="1"/>
          <p:nvPr/>
        </p:nvSpPr>
        <p:spPr>
          <a:xfrm>
            <a:off x="5796136" y="2924944"/>
            <a:ext cx="808876" cy="369332"/>
          </a:xfrm>
          <a:prstGeom prst="rect">
            <a:avLst/>
          </a:prstGeom>
          <a:noFill/>
        </p:spPr>
        <p:txBody>
          <a:bodyPr wrap="none" rtlCol="0">
            <a:spAutoFit/>
          </a:bodyPr>
          <a:lstStyle/>
          <a:p>
            <a:r>
              <a:rPr lang="sv-SE" dirty="0"/>
              <a:t>Vision</a:t>
            </a:r>
          </a:p>
        </p:txBody>
      </p:sp>
      <p:sp>
        <p:nvSpPr>
          <p:cNvPr id="8" name="textruta 7"/>
          <p:cNvSpPr txBox="1"/>
          <p:nvPr/>
        </p:nvSpPr>
        <p:spPr>
          <a:xfrm>
            <a:off x="7390495" y="2698634"/>
            <a:ext cx="966931" cy="369332"/>
          </a:xfrm>
          <a:prstGeom prst="rect">
            <a:avLst/>
          </a:prstGeom>
          <a:noFill/>
        </p:spPr>
        <p:txBody>
          <a:bodyPr wrap="none" rtlCol="0">
            <a:spAutoFit/>
          </a:bodyPr>
          <a:lstStyle/>
          <a:p>
            <a:r>
              <a:rPr lang="sv-SE"/>
              <a:t>Betjäna</a:t>
            </a:r>
          </a:p>
        </p:txBody>
      </p:sp>
    </p:spTree>
    <p:extLst>
      <p:ext uri="{BB962C8B-B14F-4D97-AF65-F5344CB8AC3E}">
        <p14:creationId xmlns:p14="http://schemas.microsoft.com/office/powerpoint/2010/main" val="3531187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ubrik 1"/>
          <p:cNvSpPr>
            <a:spLocks noGrp="1"/>
          </p:cNvSpPr>
          <p:nvPr>
            <p:ph type="ctrTitle"/>
          </p:nvPr>
        </p:nvSpPr>
        <p:spPr>
          <a:xfrm>
            <a:off x="467544" y="188640"/>
            <a:ext cx="9468544" cy="2376488"/>
          </a:xfrm>
        </p:spPr>
        <p:txBody>
          <a:bodyPr/>
          <a:lstStyle/>
          <a:p>
            <a:pPr marL="871538" indent="-514350" algn="l">
              <a:tabLst>
                <a:tab pos="712788" algn="l"/>
              </a:tabLst>
            </a:pPr>
            <a:r>
              <a:rPr lang="sv-SE" sz="3200" b="1" dirty="0">
                <a:ea typeface="ＭＳ Ｐゴシック" charset="-128"/>
              </a:rPr>
              <a:t>		</a:t>
            </a:r>
            <a:br>
              <a:rPr lang="sv-SE" sz="3200" b="1" dirty="0">
                <a:ea typeface="ＭＳ Ｐゴシック" charset="-128"/>
              </a:rPr>
            </a:br>
            <a:br>
              <a:rPr lang="sv-SE" sz="3200" b="1" dirty="0">
                <a:ea typeface="ＭＳ Ｐゴシック" charset="-128"/>
              </a:rPr>
            </a:br>
            <a:br>
              <a:rPr lang="sv-SE" sz="3200" b="1" dirty="0">
                <a:ea typeface="ＭＳ Ｐゴシック" charset="-128"/>
              </a:rPr>
            </a:br>
            <a:br>
              <a:rPr lang="sv-SE" sz="4000" b="1" dirty="0">
                <a:latin typeface="+mn-lt"/>
                <a:ea typeface="ＭＳ Ｐゴシック" charset="-128"/>
              </a:rPr>
            </a:br>
            <a:br>
              <a:rPr lang="sv-SE" sz="3200" b="1" dirty="0">
                <a:ea typeface="ＭＳ Ｐゴシック" charset="-128"/>
              </a:rPr>
            </a:br>
            <a:br>
              <a:rPr lang="sv-SE" sz="4800" b="1" dirty="0">
                <a:ea typeface="ＭＳ Ｐゴシック" charset="-128"/>
              </a:rPr>
            </a:br>
            <a:endParaRPr lang="sv-SE" sz="4800" dirty="0">
              <a:solidFill>
                <a:srgbClr val="1F497D"/>
              </a:solidFill>
              <a:ea typeface="ＭＳ Ｐゴシック" charset="-128"/>
            </a:endParaRPr>
          </a:p>
        </p:txBody>
      </p:sp>
      <p:sp>
        <p:nvSpPr>
          <p:cNvPr id="4" name="TextBox 3"/>
          <p:cNvSpPr txBox="1"/>
          <p:nvPr/>
        </p:nvSpPr>
        <p:spPr>
          <a:xfrm>
            <a:off x="181627" y="1052736"/>
            <a:ext cx="8962373" cy="6924973"/>
          </a:xfrm>
          <a:prstGeom prst="rect">
            <a:avLst/>
          </a:prstGeom>
          <a:noFill/>
        </p:spPr>
        <p:txBody>
          <a:bodyPr wrap="square" rtlCol="0">
            <a:spAutoFit/>
          </a:bodyPr>
          <a:lstStyle/>
          <a:p>
            <a:endParaRPr lang="sv-SE" sz="2000" dirty="0"/>
          </a:p>
          <a:p>
            <a:r>
              <a:rPr lang="sv-SE" sz="2400" b="1" dirty="0">
                <a:solidFill>
                  <a:schemeClr val="accent2">
                    <a:lumMod val="75000"/>
                  </a:schemeClr>
                </a:solidFill>
              </a:rPr>
              <a:t>Sju Goda tips om att bygga team &amp; leda bön &amp; samla till bön </a:t>
            </a:r>
          </a:p>
          <a:p>
            <a:pPr marL="457200" indent="-457200">
              <a:buAutoNum type="arabicPeriod"/>
            </a:pPr>
            <a:r>
              <a:rPr lang="sv-SE" sz="2000" b="1" dirty="0"/>
              <a:t>Bestäm dig att inte vara ensamvarg. Bestäm dig att bjuda in och bygga relation </a:t>
            </a:r>
            <a:r>
              <a:rPr lang="sv-SE" sz="2000" dirty="0"/>
              <a:t>och söka efter nyckelpersoner. Be först, sök sedan, bjud på lunch och fika. Fråga och lyssna var de är. Involvera dem i bön, be med dem. Lär känna. (Jesus hade alltid team med sig och </a:t>
            </a:r>
            <a:r>
              <a:rPr lang="sv-SE" sz="2000" dirty="0" err="1"/>
              <a:t>lärljungatränade</a:t>
            </a:r>
            <a:r>
              <a:rPr lang="sv-SE" sz="2000" dirty="0"/>
              <a:t>)</a:t>
            </a:r>
          </a:p>
          <a:p>
            <a:pPr marL="457200" indent="-457200">
              <a:buAutoNum type="arabicPeriod"/>
            </a:pPr>
            <a:endParaRPr lang="sv-SE" sz="2000" dirty="0"/>
          </a:p>
          <a:p>
            <a:pPr marL="457200" indent="-457200">
              <a:buAutoNum type="arabicPeriod"/>
            </a:pPr>
            <a:r>
              <a:rPr lang="sv-SE" sz="2000" b="1" dirty="0"/>
              <a:t>Ta med dig unga människor in i ditt team</a:t>
            </a:r>
            <a:r>
              <a:rPr lang="sv-SE" sz="2000" dirty="0"/>
              <a:t>, låt dem få växa under ditt ledarskap. Ta med dem på resor. Låt dem få utrymme.</a:t>
            </a:r>
          </a:p>
          <a:p>
            <a:pPr marL="457200" indent="-457200">
              <a:buAutoNum type="arabicPeriod"/>
            </a:pPr>
            <a:endParaRPr lang="sv-SE" sz="2000" dirty="0"/>
          </a:p>
          <a:p>
            <a:pPr marL="457200" indent="-457200">
              <a:buAutoNum type="arabicPeriod"/>
            </a:pPr>
            <a:r>
              <a:rPr lang="sv-SE" sz="2000" b="1" dirty="0"/>
              <a:t>Ta med lovsångsteam och bygg relation </a:t>
            </a:r>
            <a:r>
              <a:rPr lang="sv-SE" sz="2000" dirty="0"/>
              <a:t>(sök efter profetiska team som vågar involvera Anden) Öppna upp mötet! Välkomna Herren och Den helige Ande</a:t>
            </a:r>
          </a:p>
          <a:p>
            <a:pPr marL="457200" indent="-457200">
              <a:buAutoNum type="arabicPeriod"/>
            </a:pPr>
            <a:endParaRPr lang="sv-SE" sz="2000" dirty="0"/>
          </a:p>
          <a:p>
            <a:pPr marL="457200" indent="-457200">
              <a:buAutoNum type="arabicPeriod"/>
            </a:pPr>
            <a:r>
              <a:rPr lang="sv-SE" sz="2000" b="1" dirty="0"/>
              <a:t>Förbered varje plats där du ska leda bön </a:t>
            </a:r>
            <a:r>
              <a:rPr lang="sv-SE" sz="2000" dirty="0"/>
              <a:t>med ditt team eller inbjudna, hur gör ni praktiskt i rummet, stolar, </a:t>
            </a:r>
            <a:r>
              <a:rPr lang="sv-SE" sz="2000" dirty="0" err="1"/>
              <a:t>ev</a:t>
            </a:r>
            <a:r>
              <a:rPr lang="sv-SE" sz="2000" dirty="0"/>
              <a:t> mick, förbered inbjudningar till bönen offentligt och personliga inbjudningar</a:t>
            </a:r>
          </a:p>
          <a:p>
            <a:pPr marL="457200" indent="-457200">
              <a:buAutoNum type="arabicPeriod"/>
            </a:pPr>
            <a:endParaRPr lang="sv-SE" sz="2000" dirty="0"/>
          </a:p>
          <a:p>
            <a:pPr marL="457200" indent="-457200">
              <a:buAutoNum type="arabicPeriod"/>
            </a:pPr>
            <a:endParaRPr lang="sv-SE" sz="2000" dirty="0"/>
          </a:p>
          <a:p>
            <a:endParaRPr lang="sv-SE" sz="2000" dirty="0"/>
          </a:p>
          <a:p>
            <a:endParaRPr lang="sv-SE" sz="2000" dirty="0"/>
          </a:p>
        </p:txBody>
      </p:sp>
    </p:spTree>
    <p:extLst>
      <p:ext uri="{BB962C8B-B14F-4D97-AF65-F5344CB8AC3E}">
        <p14:creationId xmlns:p14="http://schemas.microsoft.com/office/powerpoint/2010/main" val="3303114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ubrik 1"/>
          <p:cNvSpPr>
            <a:spLocks noGrp="1"/>
          </p:cNvSpPr>
          <p:nvPr>
            <p:ph type="ctrTitle"/>
          </p:nvPr>
        </p:nvSpPr>
        <p:spPr>
          <a:xfrm>
            <a:off x="467544" y="188640"/>
            <a:ext cx="9468544" cy="2376488"/>
          </a:xfrm>
        </p:spPr>
        <p:txBody>
          <a:bodyPr/>
          <a:lstStyle/>
          <a:p>
            <a:pPr marL="871538" indent="-514350" algn="l">
              <a:tabLst>
                <a:tab pos="712788" algn="l"/>
              </a:tabLst>
            </a:pPr>
            <a:r>
              <a:rPr lang="sv-SE" sz="3200" b="1" dirty="0">
                <a:ea typeface="ＭＳ Ｐゴシック" charset="-128"/>
              </a:rPr>
              <a:t>		</a:t>
            </a:r>
            <a:br>
              <a:rPr lang="sv-SE" sz="3200" b="1" dirty="0">
                <a:ea typeface="ＭＳ Ｐゴシック" charset="-128"/>
              </a:rPr>
            </a:br>
            <a:br>
              <a:rPr lang="sv-SE" sz="3200" b="1" dirty="0">
                <a:ea typeface="ＭＳ Ｐゴシック" charset="-128"/>
              </a:rPr>
            </a:br>
            <a:br>
              <a:rPr lang="sv-SE" sz="3200" b="1" dirty="0">
                <a:ea typeface="ＭＳ Ｐゴシック" charset="-128"/>
              </a:rPr>
            </a:br>
            <a:br>
              <a:rPr lang="sv-SE" sz="4000" b="1" dirty="0">
                <a:latin typeface="+mn-lt"/>
                <a:ea typeface="ＭＳ Ｐゴシック" charset="-128"/>
              </a:rPr>
            </a:br>
            <a:br>
              <a:rPr lang="sv-SE" sz="3200" b="1" dirty="0">
                <a:ea typeface="ＭＳ Ｐゴシック" charset="-128"/>
              </a:rPr>
            </a:br>
            <a:br>
              <a:rPr lang="sv-SE" sz="4800" b="1" dirty="0">
                <a:ea typeface="ＭＳ Ｐゴシック" charset="-128"/>
              </a:rPr>
            </a:br>
            <a:endParaRPr lang="sv-SE" sz="4800" dirty="0">
              <a:solidFill>
                <a:srgbClr val="1F497D"/>
              </a:solidFill>
              <a:ea typeface="ＭＳ Ｐゴシック" charset="-128"/>
            </a:endParaRPr>
          </a:p>
        </p:txBody>
      </p:sp>
      <p:sp>
        <p:nvSpPr>
          <p:cNvPr id="4" name="TextBox 3"/>
          <p:cNvSpPr txBox="1"/>
          <p:nvPr/>
        </p:nvSpPr>
        <p:spPr>
          <a:xfrm>
            <a:off x="181627" y="1376884"/>
            <a:ext cx="8962373" cy="6370975"/>
          </a:xfrm>
          <a:prstGeom prst="rect">
            <a:avLst/>
          </a:prstGeom>
          <a:noFill/>
        </p:spPr>
        <p:txBody>
          <a:bodyPr wrap="square" rtlCol="0">
            <a:spAutoFit/>
          </a:bodyPr>
          <a:lstStyle/>
          <a:p>
            <a:r>
              <a:rPr lang="sv-SE" sz="2400" b="1" dirty="0">
                <a:solidFill>
                  <a:schemeClr val="accent2">
                    <a:lumMod val="75000"/>
                  </a:schemeClr>
                </a:solidFill>
              </a:rPr>
              <a:t>Sju Goda tips om att bygga team &amp; leda bön &amp; samla till bön</a:t>
            </a:r>
          </a:p>
          <a:p>
            <a:endParaRPr lang="sv-SE" sz="2400" b="1" dirty="0">
              <a:solidFill>
                <a:schemeClr val="accent2">
                  <a:lumMod val="75000"/>
                </a:schemeClr>
              </a:solidFill>
            </a:endParaRPr>
          </a:p>
          <a:p>
            <a:r>
              <a:rPr lang="sv-SE" sz="2000" b="1" dirty="0"/>
              <a:t>5. Var förbered andligen med fasta och bön innan du ska leda. </a:t>
            </a:r>
            <a:r>
              <a:rPr lang="sv-SE" sz="2000" dirty="0"/>
              <a:t>Sök Gud för ett ord ett </a:t>
            </a:r>
            <a:r>
              <a:rPr lang="sv-SE" sz="2000" dirty="0" err="1"/>
              <a:t>Rhema</a:t>
            </a:r>
            <a:r>
              <a:rPr lang="sv-SE" sz="2000" dirty="0"/>
              <a:t> ord varje gång. </a:t>
            </a:r>
            <a:r>
              <a:rPr lang="sv-SE" sz="2000" i="1" dirty="0"/>
              <a:t>Be i tungotal och bygg upp din inre människa och bevara dig i Guds kärlek Judasbrevet v20</a:t>
            </a:r>
            <a:r>
              <a:rPr lang="sv-SE" sz="2000" dirty="0"/>
              <a:t>. Tala liv och visa på Guds makt och påminn om bönesvar som ni fått. </a:t>
            </a:r>
          </a:p>
          <a:p>
            <a:endParaRPr lang="sv-SE" sz="2000" dirty="0"/>
          </a:p>
          <a:p>
            <a:r>
              <a:rPr lang="sv-SE" sz="2000" b="1" dirty="0"/>
              <a:t>6.Möt ditt team och samla och bygg ditt team hela tiden. </a:t>
            </a:r>
            <a:r>
              <a:rPr lang="sv-SE" sz="2000" dirty="0"/>
              <a:t>Mellan möten. Guds rike växer, Bjud hem på fika eller mat dela livet som Jesus gjorde. Möt Pastorer och ledare en och en och dela livet och vad ni ser för staden.</a:t>
            </a:r>
          </a:p>
          <a:p>
            <a:r>
              <a:rPr lang="sv-SE" sz="2000" i="1" dirty="0"/>
              <a:t>Jag kallar er inte längre tjänare, jag kallar er vänner och låter er veta allt</a:t>
            </a:r>
            <a:r>
              <a:rPr lang="mr-IN" sz="2000" i="1" dirty="0"/>
              <a:t>…</a:t>
            </a:r>
            <a:endParaRPr lang="sv-SE" sz="2000" i="1" dirty="0"/>
          </a:p>
          <a:p>
            <a:endParaRPr lang="sv-SE" sz="2000" dirty="0"/>
          </a:p>
          <a:p>
            <a:r>
              <a:rPr lang="sv-SE" sz="2000" b="1" dirty="0"/>
              <a:t>7.Leta efter ledare som kan springa längre än du</a:t>
            </a:r>
            <a:r>
              <a:rPr lang="sv-SE" sz="2000" dirty="0"/>
              <a:t>. Tre generationers Gud. Sätt dig ner en eller två kvällar och skriv ner namn. Ring dem o lyssna var de är. När du ser och hör någon bedjare på ett möte som har med Gud att göra. Prata med dem ta deras </a:t>
            </a:r>
            <a:r>
              <a:rPr lang="sv-SE" sz="2000" dirty="0" err="1"/>
              <a:t>telefonnr</a:t>
            </a:r>
            <a:r>
              <a:rPr lang="sv-SE" sz="2000" dirty="0"/>
              <a:t>. Bjud dem på fika och prata. Ge dem en roll. Utvärdera och ge feedback hur de kan leda och växa.</a:t>
            </a:r>
          </a:p>
          <a:p>
            <a:pPr marL="457200" indent="-457200">
              <a:buAutoNum type="arabicPeriod"/>
            </a:pPr>
            <a:endParaRPr lang="sv-SE" sz="2000" dirty="0"/>
          </a:p>
          <a:p>
            <a:endParaRPr lang="sv-SE" sz="2000" dirty="0"/>
          </a:p>
          <a:p>
            <a:endParaRPr lang="sv-SE" sz="2000" dirty="0"/>
          </a:p>
        </p:txBody>
      </p:sp>
    </p:spTree>
    <p:extLst>
      <p:ext uri="{BB962C8B-B14F-4D97-AF65-F5344CB8AC3E}">
        <p14:creationId xmlns:p14="http://schemas.microsoft.com/office/powerpoint/2010/main" val="1162737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tshållare för datum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sv-SE" sz="1400"/>
          </a:p>
        </p:txBody>
      </p:sp>
      <p:sp>
        <p:nvSpPr>
          <p:cNvPr id="21506" name="Platshållare för sidfot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sv-SE" sz="1400"/>
          </a:p>
        </p:txBody>
      </p:sp>
      <p:pic>
        <p:nvPicPr>
          <p:cNvPr id="21507" name="Bildobjekt 5" descr="sverigebonen2011_5.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361238" y="2103438"/>
            <a:ext cx="1782762" cy="4068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08" name="Bildobjekt 6" descr="top_2.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108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9" name="textruta 7"/>
          <p:cNvSpPr txBox="1">
            <a:spLocks noChangeArrowheads="1"/>
          </p:cNvSpPr>
          <p:nvPr/>
        </p:nvSpPr>
        <p:spPr bwMode="auto">
          <a:xfrm>
            <a:off x="1050925" y="5668963"/>
            <a:ext cx="5740400" cy="768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v-SE" sz="4400"/>
              <a:t>www.sverigebonen.se</a:t>
            </a:r>
            <a:r>
              <a:rPr lang="sv-SE" sz="1800"/>
              <a:t> </a:t>
            </a:r>
          </a:p>
        </p:txBody>
      </p:sp>
      <p:sp>
        <p:nvSpPr>
          <p:cNvPr id="21510" name="textruta 8"/>
          <p:cNvSpPr txBox="1">
            <a:spLocks noChangeArrowheads="1"/>
          </p:cNvSpPr>
          <p:nvPr/>
        </p:nvSpPr>
        <p:spPr bwMode="auto">
          <a:xfrm>
            <a:off x="124708" y="2051626"/>
            <a:ext cx="7265130" cy="3108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v-SE" sz="2800" b="1" dirty="0"/>
              <a:t>Är ekumenisk</a:t>
            </a:r>
          </a:p>
          <a:p>
            <a:pPr eaLnBrk="1" hangingPunct="1"/>
            <a:r>
              <a:rPr lang="sv-SE" sz="2800" b="1" dirty="0"/>
              <a:t>Mål 2021 den 6 juni</a:t>
            </a:r>
          </a:p>
          <a:p>
            <a:pPr eaLnBrk="1" hangingPunct="1"/>
            <a:r>
              <a:rPr lang="sv-SE" sz="2800" dirty="0"/>
              <a:t>100 största städerna i bön 12 maj-20 aug</a:t>
            </a:r>
          </a:p>
          <a:p>
            <a:pPr eaLnBrk="1" hangingPunct="1"/>
            <a:r>
              <a:rPr lang="sv-SE" sz="2800" dirty="0"/>
              <a:t>6 juni och alla platser i bön för de 7 pelarna.</a:t>
            </a:r>
          </a:p>
          <a:p>
            <a:pPr eaLnBrk="1" hangingPunct="1"/>
            <a:endParaRPr lang="sv-SE" sz="2800" dirty="0"/>
          </a:p>
          <a:p>
            <a:pPr eaLnBrk="1" hangingPunct="1"/>
            <a:r>
              <a:rPr lang="sv-SE" sz="2800" b="1" dirty="0"/>
              <a:t>Mål: </a:t>
            </a:r>
            <a:r>
              <a:rPr lang="sv-SE" sz="2800" dirty="0"/>
              <a:t>Att mobilisera och uppmuntra till stads </a:t>
            </a:r>
          </a:p>
          <a:p>
            <a:pPr eaLnBrk="1" hangingPunct="1"/>
            <a:r>
              <a:rPr lang="sv-SE" sz="2800" dirty="0"/>
              <a:t>och regionsbön</a:t>
            </a:r>
          </a:p>
        </p:txBody>
      </p:sp>
    </p:spTree>
    <p:extLst>
      <p:ext uri="{BB962C8B-B14F-4D97-AF65-F5344CB8AC3E}">
        <p14:creationId xmlns:p14="http://schemas.microsoft.com/office/powerpoint/2010/main" val="416488706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CC71D69B-23CB-1B44-BF35-56DDEE1F5E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3648" y="0"/>
            <a:ext cx="7740352" cy="6858000"/>
          </a:xfrm>
          <a:prstGeom prst="rect">
            <a:avLst/>
          </a:prstGeom>
        </p:spPr>
      </p:pic>
      <p:sp>
        <p:nvSpPr>
          <p:cNvPr id="4" name="Rubrik 3">
            <a:extLst>
              <a:ext uri="{FF2B5EF4-FFF2-40B4-BE49-F238E27FC236}">
                <a16:creationId xmlns:a16="http://schemas.microsoft.com/office/drawing/2014/main" id="{3E24DB27-2998-BD43-AF8C-D0D4A03F6AC3}"/>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1264743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riksdagshuse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2363" y="2708275"/>
            <a:ext cx="2057400" cy="1543050"/>
          </a:xfrm>
          <a:prstGeom prst="rect">
            <a:avLst/>
          </a:prstGeom>
          <a:noFill/>
          <a:ln w="9525">
            <a:noFill/>
            <a:miter lim="800000"/>
            <a:headEnd/>
            <a:tailEnd/>
          </a:ln>
        </p:spPr>
      </p:pic>
      <p:sp>
        <p:nvSpPr>
          <p:cNvPr id="32770" name="Rectangle 3"/>
          <p:cNvSpPr>
            <a:spLocks noGrp="1" noChangeArrowheads="1"/>
          </p:cNvSpPr>
          <p:nvPr>
            <p:ph type="title"/>
          </p:nvPr>
        </p:nvSpPr>
        <p:spPr/>
        <p:txBody>
          <a:bodyPr/>
          <a:lstStyle/>
          <a:p>
            <a:pPr eaLnBrk="1" hangingPunct="1"/>
            <a:br>
              <a:rPr lang="sv-FI" sz="4000">
                <a:ea typeface="ＭＳ Ｐゴシック" charset="-128"/>
              </a:rPr>
            </a:br>
            <a:endParaRPr lang="en-US" sz="3200">
              <a:solidFill>
                <a:schemeClr val="hlink"/>
              </a:solidFill>
              <a:ea typeface="ＭＳ Ｐゴシック" charset="-128"/>
            </a:endParaRPr>
          </a:p>
        </p:txBody>
      </p:sp>
      <p:sp>
        <p:nvSpPr>
          <p:cNvPr id="32771" name="Rectangle 4"/>
          <p:cNvSpPr>
            <a:spLocks noGrp="1" noChangeArrowheads="1"/>
          </p:cNvSpPr>
          <p:nvPr>
            <p:ph type="body" sz="half" idx="1"/>
          </p:nvPr>
        </p:nvSpPr>
        <p:spPr>
          <a:xfrm>
            <a:off x="0" y="1412875"/>
            <a:ext cx="4649788" cy="1150938"/>
          </a:xfrm>
        </p:spPr>
        <p:txBody>
          <a:bodyPr/>
          <a:lstStyle/>
          <a:p>
            <a:pPr indent="14288" eaLnBrk="1" hangingPunct="1">
              <a:buFontTx/>
              <a:buNone/>
            </a:pPr>
            <a:r>
              <a:rPr lang="sv-FI" sz="4000" dirty="0">
                <a:ea typeface="ＭＳ Ｐゴシック" charset="-128"/>
              </a:rPr>
              <a:t>1. Be för </a:t>
            </a:r>
            <a:r>
              <a:rPr lang="sv-FI" sz="4000" b="1" dirty="0">
                <a:ea typeface="ＭＳ Ｐゴシック" charset="-128"/>
              </a:rPr>
              <a:t>politiker och myndigheter</a:t>
            </a:r>
            <a:r>
              <a:rPr lang="sv-FI" sz="4000" dirty="0">
                <a:ea typeface="ＭＳ Ｐゴシック" charset="-128"/>
              </a:rPr>
              <a:t> </a:t>
            </a:r>
            <a:endParaRPr lang="en-US" sz="4000" dirty="0">
              <a:solidFill>
                <a:schemeClr val="hlink"/>
              </a:solidFill>
              <a:ea typeface="ＭＳ Ｐゴシック" charset="-128"/>
            </a:endParaRPr>
          </a:p>
        </p:txBody>
      </p:sp>
      <p:pic>
        <p:nvPicPr>
          <p:cNvPr id="32772" name="Picture 5" descr="Plenisalen_Riksdagen_Sweden_300dpi"/>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0" y="4210050"/>
            <a:ext cx="1524000" cy="1522413"/>
          </a:xfrm>
          <a:prstGeom prst="rect">
            <a:avLst/>
          </a:prstGeom>
          <a:noFill/>
          <a:ln w="9525">
            <a:noFill/>
            <a:miter lim="800000"/>
            <a:headEnd/>
            <a:tailEnd/>
          </a:ln>
        </p:spPr>
      </p:pic>
      <p:sp>
        <p:nvSpPr>
          <p:cNvPr id="24582" name="Text Box 6"/>
          <p:cNvSpPr txBox="1">
            <a:spLocks noChangeArrowheads="1"/>
          </p:cNvSpPr>
          <p:nvPr/>
        </p:nvSpPr>
        <p:spPr bwMode="auto">
          <a:xfrm>
            <a:off x="2123728" y="4869160"/>
            <a:ext cx="5184799"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0" hangingPunct="0">
              <a:spcBef>
                <a:spcPct val="50000"/>
              </a:spcBef>
            </a:pPr>
            <a:r>
              <a:rPr lang="sv-FI" altLang="sv-SE" sz="2000" dirty="0"/>
              <a:t>”</a:t>
            </a:r>
            <a:r>
              <a:rPr lang="sv-FI" altLang="ja-JP" sz="2000" i="1" dirty="0">
                <a:latin typeface="Calibri" pitchFamily="34" charset="0"/>
              </a:rPr>
              <a:t>Först och främst uppmanar jag till bön och åkallan, till förbön och tacksägelse för alla människor, </a:t>
            </a:r>
            <a:r>
              <a:rPr lang="sv-FI" altLang="ja-JP" sz="2000" b="1" i="1" dirty="0">
                <a:latin typeface="Calibri" pitchFamily="34" charset="0"/>
              </a:rPr>
              <a:t>för kungar och alla som har makt</a:t>
            </a:r>
            <a:r>
              <a:rPr lang="sv-FI" altLang="sv-SE" sz="2000" i="1" dirty="0">
                <a:latin typeface="Calibri" pitchFamily="34" charset="0"/>
              </a:rPr>
              <a:t>”</a:t>
            </a:r>
            <a:r>
              <a:rPr lang="sv-FI" altLang="ja-JP" sz="2000" i="1" dirty="0">
                <a:latin typeface="Calibri" pitchFamily="34" charset="0"/>
              </a:rPr>
              <a:t> </a:t>
            </a:r>
            <a:r>
              <a:rPr lang="sv-FI" altLang="ja-JP" sz="2000" dirty="0">
                <a:latin typeface="Calibri" pitchFamily="34" charset="0"/>
              </a:rPr>
              <a:t>		          		</a:t>
            </a:r>
            <a:r>
              <a:rPr lang="en-US" altLang="ja-JP" sz="2000" dirty="0">
                <a:latin typeface="Calibri" pitchFamily="34" charset="0"/>
              </a:rPr>
              <a:t>1 Tim 2:1 </a:t>
            </a:r>
            <a:endParaRPr lang="en-US" sz="2000" dirty="0">
              <a:latin typeface="Calibri" pitchFamily="34" charset="0"/>
            </a:endParaRPr>
          </a:p>
        </p:txBody>
      </p:sp>
      <p:pic>
        <p:nvPicPr>
          <p:cNvPr id="32774" name="Picture 7" descr="kungafamilje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59338" y="1033463"/>
            <a:ext cx="2960687" cy="1673225"/>
          </a:xfrm>
          <a:prstGeom prst="rect">
            <a:avLst/>
          </a:prstGeom>
          <a:noFill/>
          <a:ln w="9525">
            <a:noFill/>
            <a:miter lim="800000"/>
            <a:headEnd/>
            <a:tailEnd/>
          </a:ln>
        </p:spPr>
      </p:pic>
      <p:pic>
        <p:nvPicPr>
          <p:cNvPr id="32776" name="Picture 9" descr="stadshuse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48488" y="2708275"/>
            <a:ext cx="2195512" cy="1584325"/>
          </a:xfrm>
          <a:prstGeom prst="rect">
            <a:avLst/>
          </a:prstGeom>
          <a:noFill/>
          <a:ln w="9525">
            <a:noFill/>
            <a:miter lim="800000"/>
            <a:headEnd/>
            <a:tailEnd/>
          </a:ln>
        </p:spPr>
      </p:pic>
      <p:sp>
        <p:nvSpPr>
          <p:cNvPr id="24586" name="Text Box 10"/>
          <p:cNvSpPr txBox="1">
            <a:spLocks noChangeArrowheads="1"/>
          </p:cNvSpPr>
          <p:nvPr/>
        </p:nvSpPr>
        <p:spPr bwMode="auto">
          <a:xfrm>
            <a:off x="179388" y="2565400"/>
            <a:ext cx="4981575"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sv-SE" sz="2400" dirty="0">
                <a:latin typeface="Calibri" pitchFamily="34" charset="0"/>
              </a:rPr>
              <a:t> </a:t>
            </a:r>
          </a:p>
          <a:p>
            <a:pPr>
              <a:buFontTx/>
              <a:buChar char="•"/>
            </a:pPr>
            <a:r>
              <a:rPr lang="sv-SE" sz="2400" dirty="0">
                <a:latin typeface="Calibri" pitchFamily="34" charset="0"/>
              </a:rPr>
              <a:t>  Riksdag, kommuner, landsting</a:t>
            </a:r>
          </a:p>
          <a:p>
            <a:pPr>
              <a:buFontTx/>
              <a:buChar char="•"/>
            </a:pPr>
            <a:r>
              <a:rPr lang="sv-SE" sz="2400" dirty="0">
                <a:latin typeface="Calibri" pitchFamily="34" charset="0"/>
              </a:rPr>
              <a:t>  Försvar och rättsväsende</a:t>
            </a:r>
          </a:p>
          <a:p>
            <a:pPr>
              <a:buFontTx/>
              <a:buChar char="•"/>
            </a:pPr>
            <a:r>
              <a:rPr lang="sv-SE" sz="2400" dirty="0">
                <a:latin typeface="Calibri" pitchFamily="34" charset="0"/>
              </a:rPr>
              <a:t>  Kristna politiker </a:t>
            </a:r>
          </a:p>
          <a:p>
            <a:pPr>
              <a:buFontTx/>
              <a:buChar char="•"/>
            </a:pPr>
            <a:r>
              <a:rPr lang="sv-SE" sz="2400" dirty="0">
                <a:latin typeface="Calibri" pitchFamily="34" charset="0"/>
              </a:rPr>
              <a:t>  Kungahuset</a:t>
            </a:r>
            <a:endParaRPr lang="en-US" sz="2400" dirty="0">
              <a:latin typeface="Calibri" pitchFamily="34" charset="0"/>
            </a:endParaRPr>
          </a:p>
        </p:txBody>
      </p:sp>
      <p:sp>
        <p:nvSpPr>
          <p:cNvPr id="24587" name="textruta 11"/>
          <p:cNvSpPr txBox="1">
            <a:spLocks noChangeArrowheads="1"/>
          </p:cNvSpPr>
          <p:nvPr/>
        </p:nvSpPr>
        <p:spPr bwMode="auto">
          <a:xfrm>
            <a:off x="179388" y="6381750"/>
            <a:ext cx="4559300" cy="368300"/>
          </a:xfrm>
          <a:prstGeom prst="rect">
            <a:avLst/>
          </a:prstGeom>
          <a:solidFill>
            <a:srgbClr val="FFD10B"/>
          </a:solidFill>
          <a:ln>
            <a:noFill/>
          </a:ln>
        </p:spPr>
        <p:txBody>
          <a:bodyPr wrap="none">
            <a:spAutoFit/>
          </a:bodyPr>
          <a:lstStyle/>
          <a:p>
            <a:r>
              <a:rPr lang="sv-SE">
                <a:latin typeface="Calibri" pitchFamily="34" charset="0"/>
              </a:rPr>
              <a:t>Grund för landet: 10 Guds bud= 2 Mos 20:1-17</a:t>
            </a:r>
          </a:p>
        </p:txBody>
      </p:sp>
    </p:spTree>
    <p:extLst>
      <p:ext uri="{BB962C8B-B14F-4D97-AF65-F5344CB8AC3E}">
        <p14:creationId xmlns:p14="http://schemas.microsoft.com/office/powerpoint/2010/main" val="413951375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br>
              <a:rPr lang="sv-FI" sz="4000">
                <a:ea typeface="ＭＳ Ｐゴシック" charset="-128"/>
              </a:rPr>
            </a:br>
            <a:endParaRPr lang="en-US" sz="3200">
              <a:solidFill>
                <a:schemeClr val="hlink"/>
              </a:solidFill>
              <a:ea typeface="ＭＳ Ｐゴシック" charset="-128"/>
            </a:endParaRPr>
          </a:p>
        </p:txBody>
      </p:sp>
      <p:sp>
        <p:nvSpPr>
          <p:cNvPr id="35842" name="Rectangle 3"/>
          <p:cNvSpPr>
            <a:spLocks noGrp="1" noChangeArrowheads="1"/>
          </p:cNvSpPr>
          <p:nvPr>
            <p:ph type="body" sz="half" idx="1"/>
          </p:nvPr>
        </p:nvSpPr>
        <p:spPr>
          <a:xfrm>
            <a:off x="428625" y="1484313"/>
            <a:ext cx="8247063" cy="766762"/>
          </a:xfrm>
        </p:spPr>
        <p:txBody>
          <a:bodyPr/>
          <a:lstStyle/>
          <a:p>
            <a:pPr eaLnBrk="1" hangingPunct="1">
              <a:lnSpc>
                <a:spcPct val="80000"/>
              </a:lnSpc>
              <a:buFontTx/>
              <a:buNone/>
            </a:pPr>
            <a:r>
              <a:rPr lang="sv-FI" sz="4000" dirty="0">
                <a:ea typeface="ＭＳ Ｐゴシック" charset="-128"/>
              </a:rPr>
              <a:t>2. Be för </a:t>
            </a:r>
            <a:r>
              <a:rPr lang="sv-FI" sz="4000" b="1" dirty="0">
                <a:ea typeface="ＭＳ Ｐゴシック" charset="-128"/>
              </a:rPr>
              <a:t>Guds</a:t>
            </a:r>
            <a:r>
              <a:rPr lang="sv-FI" sz="4000" dirty="0">
                <a:ea typeface="ＭＳ Ｐゴシック" charset="-128"/>
              </a:rPr>
              <a:t> </a:t>
            </a:r>
            <a:r>
              <a:rPr lang="sv-FI" sz="4000" b="1" dirty="0">
                <a:ea typeface="ＭＳ Ｐゴシック" charset="-128"/>
              </a:rPr>
              <a:t>församling </a:t>
            </a:r>
            <a:r>
              <a:rPr lang="sv-FI" sz="4000" dirty="0">
                <a:ea typeface="ＭＳ Ｐゴシック" charset="-128"/>
              </a:rPr>
              <a:t>på varje ort</a:t>
            </a:r>
          </a:p>
          <a:p>
            <a:pPr eaLnBrk="1" hangingPunct="1">
              <a:lnSpc>
                <a:spcPct val="80000"/>
              </a:lnSpc>
              <a:buFontTx/>
              <a:buNone/>
            </a:pPr>
            <a:br>
              <a:rPr lang="sv-FI" sz="2000" dirty="0">
                <a:ea typeface="ＭＳ Ｐゴシック" charset="-128"/>
              </a:rPr>
            </a:br>
            <a:br>
              <a:rPr lang="sv-FI" sz="800" dirty="0">
                <a:ea typeface="ＭＳ Ｐゴシック" charset="-128"/>
              </a:rPr>
            </a:br>
            <a:endParaRPr lang="en-US" sz="1800" dirty="0">
              <a:solidFill>
                <a:schemeClr val="hlink"/>
              </a:solidFill>
              <a:ea typeface="ＭＳ Ｐゴシック" charset="-128"/>
            </a:endParaRPr>
          </a:p>
        </p:txBody>
      </p:sp>
      <p:sp>
        <p:nvSpPr>
          <p:cNvPr id="26628" name="Text Box 5"/>
          <p:cNvSpPr txBox="1">
            <a:spLocks noChangeArrowheads="1"/>
          </p:cNvSpPr>
          <p:nvPr/>
        </p:nvSpPr>
        <p:spPr bwMode="auto">
          <a:xfrm>
            <a:off x="468313" y="1916113"/>
            <a:ext cx="4106862"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endParaRPr lang="sv-FI" sz="2400" dirty="0">
              <a:latin typeface="Calibri" pitchFamily="34" charset="0"/>
            </a:endParaRPr>
          </a:p>
          <a:p>
            <a:pPr>
              <a:buFontTx/>
              <a:buChar char="•"/>
            </a:pPr>
            <a:r>
              <a:rPr lang="sv-FI" sz="2400" dirty="0">
                <a:latin typeface="Calibri" pitchFamily="34" charset="0"/>
              </a:rPr>
              <a:t> Enhet, renhet och helighet</a:t>
            </a:r>
          </a:p>
          <a:p>
            <a:pPr>
              <a:buFontTx/>
              <a:buChar char="•"/>
            </a:pPr>
            <a:r>
              <a:rPr lang="sv-FI" sz="2400" dirty="0">
                <a:latin typeface="Calibri" pitchFamily="34" charset="0"/>
              </a:rPr>
              <a:t> Kärlek och förlåtelse</a:t>
            </a:r>
          </a:p>
          <a:p>
            <a:pPr>
              <a:buFontTx/>
              <a:buChar char="•"/>
            </a:pPr>
            <a:r>
              <a:rPr lang="sv-FI" sz="2400" dirty="0">
                <a:latin typeface="Calibri" pitchFamily="34" charset="0"/>
              </a:rPr>
              <a:t> Ledare och tjänstegåvor</a:t>
            </a:r>
          </a:p>
          <a:p>
            <a:pPr>
              <a:buFontTx/>
              <a:buChar char="•"/>
            </a:pPr>
            <a:r>
              <a:rPr lang="sv-FI" sz="2400" dirty="0">
                <a:latin typeface="Calibri" pitchFamily="34" charset="0"/>
              </a:rPr>
              <a:t> Andens frukt och gåvor</a:t>
            </a:r>
          </a:p>
          <a:p>
            <a:pPr>
              <a:buFontTx/>
              <a:buChar char="•"/>
            </a:pPr>
            <a:r>
              <a:rPr lang="sv-SE" sz="2400" dirty="0">
                <a:latin typeface="Calibri" pitchFamily="34" charset="0"/>
              </a:rPr>
              <a:t> Mission och lärjungaträning</a:t>
            </a:r>
          </a:p>
          <a:p>
            <a:pPr>
              <a:buFontTx/>
              <a:buChar char="•"/>
            </a:pPr>
            <a:r>
              <a:rPr lang="sv-SE" sz="2400" dirty="0">
                <a:latin typeface="Calibri" pitchFamily="34" charset="0"/>
              </a:rPr>
              <a:t> Diakoni och själavård</a:t>
            </a:r>
          </a:p>
          <a:p>
            <a:pPr>
              <a:buFontTx/>
              <a:buChar char="•"/>
            </a:pPr>
            <a:endParaRPr lang="en-US" sz="2400" dirty="0">
              <a:solidFill>
                <a:schemeClr val="bg1"/>
              </a:solidFill>
              <a:latin typeface="Calibri" pitchFamily="34" charset="0"/>
            </a:endParaRPr>
          </a:p>
        </p:txBody>
      </p:sp>
      <p:sp>
        <p:nvSpPr>
          <p:cNvPr id="26629" name="Text Box 6"/>
          <p:cNvSpPr txBox="1">
            <a:spLocks noChangeArrowheads="1"/>
          </p:cNvSpPr>
          <p:nvPr/>
        </p:nvSpPr>
        <p:spPr bwMode="auto">
          <a:xfrm>
            <a:off x="4643438" y="2290763"/>
            <a:ext cx="4321175" cy="3170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50000"/>
              </a:spcBef>
            </a:pPr>
            <a:r>
              <a:rPr lang="sv-FI" altLang="sv-SE" sz="2000" i="1">
                <a:latin typeface="Calibri" pitchFamily="34" charset="0"/>
              </a:rPr>
              <a:t>”</a:t>
            </a:r>
            <a:r>
              <a:rPr lang="en-US" altLang="ja-JP" sz="2000" i="1">
                <a:latin typeface="Calibri" pitchFamily="34" charset="0"/>
              </a:rPr>
              <a:t>Jag säger dig: Du är Petrus, och på denna klippa skall jag bygga min församling, och helvetets portar skall inte få makt över den</a:t>
            </a:r>
            <a:r>
              <a:rPr lang="sv-FI" altLang="sv-SE" sz="2000" i="1">
                <a:latin typeface="Calibri" pitchFamily="34" charset="0"/>
              </a:rPr>
              <a:t>”</a:t>
            </a:r>
            <a:r>
              <a:rPr lang="en-US" altLang="ja-JP" sz="2000">
                <a:latin typeface="Calibri" pitchFamily="34" charset="0"/>
              </a:rPr>
              <a:t>   Matt 16:18</a:t>
            </a:r>
          </a:p>
          <a:p>
            <a:pPr>
              <a:spcBef>
                <a:spcPct val="50000"/>
              </a:spcBef>
            </a:pPr>
            <a:endParaRPr lang="sv-FI" sz="2000">
              <a:latin typeface="Calibri" pitchFamily="34" charset="0"/>
            </a:endParaRPr>
          </a:p>
          <a:p>
            <a:r>
              <a:rPr lang="sv-FI" altLang="sv-SE" sz="2000" i="1">
                <a:latin typeface="Calibri" pitchFamily="34" charset="0"/>
              </a:rPr>
              <a:t>”</a:t>
            </a:r>
            <a:r>
              <a:rPr lang="sv-FI" sz="2000" i="1">
                <a:latin typeface="Calibri" pitchFamily="34" charset="0"/>
              </a:rPr>
              <a:t>Jag ber att de alla skall bli ett ... Då ska världen tro på att du har sänt mig.</a:t>
            </a:r>
            <a:r>
              <a:rPr lang="sv-FI" altLang="sv-SE" sz="2000" i="1">
                <a:latin typeface="Calibri" pitchFamily="34" charset="0"/>
              </a:rPr>
              <a:t>”</a:t>
            </a:r>
            <a:r>
              <a:rPr lang="sv-FI" altLang="ja-JP" sz="2000">
                <a:latin typeface="Calibri" pitchFamily="34" charset="0"/>
              </a:rPr>
              <a:t>  </a:t>
            </a:r>
          </a:p>
          <a:p>
            <a:r>
              <a:rPr lang="sv-FI" sz="2000">
                <a:latin typeface="Calibri" pitchFamily="34" charset="0"/>
              </a:rPr>
              <a:t>                                           Joh 17:21</a:t>
            </a:r>
            <a:endParaRPr lang="en-US" sz="2000">
              <a:latin typeface="Calibri" pitchFamily="34" charset="0"/>
            </a:endParaRPr>
          </a:p>
          <a:p>
            <a:pPr>
              <a:spcBef>
                <a:spcPct val="50000"/>
              </a:spcBef>
            </a:pPr>
            <a:endParaRPr lang="en-US" sz="2000">
              <a:solidFill>
                <a:schemeClr val="bg1"/>
              </a:solidFill>
              <a:latin typeface="Calibri" pitchFamily="34" charset="0"/>
            </a:endParaRPr>
          </a:p>
        </p:txBody>
      </p:sp>
      <p:pic>
        <p:nvPicPr>
          <p:cNvPr id="35845" name="Picture 7" descr="filla2 004"/>
          <p:cNvPicPr>
            <a:picLocks noGrp="1" noChangeAspect="1" noChangeArrowheads="1"/>
          </p:cNvPicPr>
          <p:nvPr>
            <p:ph sz="quarter" idx="3"/>
          </p:nvPr>
        </p:nvPicPr>
        <p:blipFill>
          <a:blip r:embed="rId3" cstate="email">
            <a:extLst>
              <a:ext uri="{28A0092B-C50C-407E-A947-70E740481C1C}">
                <a14:useLocalDpi xmlns:a14="http://schemas.microsoft.com/office/drawing/2010/main"/>
              </a:ext>
            </a:extLst>
          </a:blip>
          <a:srcRect/>
          <a:stretch>
            <a:fillRect/>
          </a:stretch>
        </p:blipFill>
        <p:spPr>
          <a:xfrm>
            <a:off x="4767263" y="5245100"/>
            <a:ext cx="2185987" cy="1639888"/>
          </a:xfrm>
        </p:spPr>
      </p:pic>
      <p:pic>
        <p:nvPicPr>
          <p:cNvPr id="35846" name="Picture 8" descr="prayermeeti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0163" y="5238750"/>
            <a:ext cx="2195512" cy="1646238"/>
          </a:xfrm>
          <a:prstGeom prst="rect">
            <a:avLst/>
          </a:prstGeom>
          <a:noFill/>
          <a:ln w="9525">
            <a:noFill/>
            <a:miter lim="800000"/>
            <a:headEnd/>
            <a:tailEnd/>
          </a:ln>
        </p:spPr>
      </p:pic>
      <p:pic>
        <p:nvPicPr>
          <p:cNvPr id="35847" name="Picture 9" descr="prayermeeting_outsid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48488" y="5238750"/>
            <a:ext cx="2571750" cy="1619250"/>
          </a:xfrm>
          <a:prstGeom prst="rect">
            <a:avLst/>
          </a:prstGeom>
          <a:noFill/>
          <a:ln w="9525">
            <a:noFill/>
            <a:miter lim="800000"/>
            <a:headEnd/>
            <a:tailEnd/>
          </a:ln>
        </p:spPr>
      </p:pic>
      <p:pic>
        <p:nvPicPr>
          <p:cNvPr id="35848" name="Bildobjekt 9" descr="11 juni bilder bankett + dag 024.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5238750"/>
            <a:ext cx="2682875" cy="1646238"/>
          </a:xfrm>
          <a:prstGeom prst="rect">
            <a:avLst/>
          </a:prstGeom>
          <a:noFill/>
          <a:ln w="9525">
            <a:noFill/>
            <a:miter lim="800000"/>
            <a:headEnd/>
            <a:tailEnd/>
          </a:ln>
        </p:spPr>
      </p:pic>
    </p:spTree>
    <p:extLst>
      <p:ext uri="{BB962C8B-B14F-4D97-AF65-F5344CB8AC3E}">
        <p14:creationId xmlns:p14="http://schemas.microsoft.com/office/powerpoint/2010/main" val="109139536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br>
              <a:rPr lang="sv-FI" sz="4000">
                <a:ea typeface="ＭＳ Ｐゴシック" charset="-128"/>
              </a:rPr>
            </a:br>
            <a:endParaRPr lang="en-US" sz="3200">
              <a:solidFill>
                <a:schemeClr val="hlink"/>
              </a:solidFill>
              <a:ea typeface="ＭＳ Ｐゴシック" charset="-128"/>
            </a:endParaRPr>
          </a:p>
        </p:txBody>
      </p:sp>
      <p:sp>
        <p:nvSpPr>
          <p:cNvPr id="37890" name="Rectangle 3"/>
          <p:cNvSpPr>
            <a:spLocks noGrp="1" noChangeArrowheads="1"/>
          </p:cNvSpPr>
          <p:nvPr>
            <p:ph type="body" sz="half" idx="1"/>
          </p:nvPr>
        </p:nvSpPr>
        <p:spPr>
          <a:xfrm>
            <a:off x="611560" y="1412776"/>
            <a:ext cx="4648200" cy="1143000"/>
          </a:xfrm>
        </p:spPr>
        <p:txBody>
          <a:bodyPr/>
          <a:lstStyle/>
          <a:p>
            <a:pPr eaLnBrk="1" hangingPunct="1">
              <a:lnSpc>
                <a:spcPct val="90000"/>
              </a:lnSpc>
              <a:buFontTx/>
              <a:buNone/>
            </a:pPr>
            <a:r>
              <a:rPr lang="sv-FI" sz="4000" dirty="0">
                <a:ea typeface="ＭＳ Ｐゴシック" charset="-128"/>
              </a:rPr>
              <a:t>3. Be för </a:t>
            </a:r>
            <a:r>
              <a:rPr lang="sv-FI" sz="4000" b="1" dirty="0">
                <a:ea typeface="ＭＳ Ｐゴシック" charset="-128"/>
              </a:rPr>
              <a:t>familjen</a:t>
            </a:r>
            <a:br>
              <a:rPr lang="sv-FI" sz="4000" dirty="0">
                <a:ea typeface="ＭＳ Ｐゴシック" charset="-128"/>
              </a:rPr>
            </a:br>
            <a:br>
              <a:rPr lang="sv-FI" sz="4000" dirty="0">
                <a:ea typeface="ＭＳ Ｐゴシック" charset="-128"/>
              </a:rPr>
            </a:br>
            <a:endParaRPr lang="en-US" sz="4000" dirty="0">
              <a:solidFill>
                <a:schemeClr val="hlink"/>
              </a:solidFill>
              <a:ea typeface="ＭＳ Ｐゴシック" charset="-128"/>
            </a:endParaRPr>
          </a:p>
        </p:txBody>
      </p:sp>
      <p:pic>
        <p:nvPicPr>
          <p:cNvPr id="37891" name="Picture 5" descr="marriage_ring"/>
          <p:cNvPicPr>
            <a:picLocks noGrp="1" noChangeAspect="1" noChangeArrowheads="1"/>
          </p:cNvPicPr>
          <p:nvPr>
            <p:ph sz="quarter" idx="2"/>
          </p:nvPr>
        </p:nvPicPr>
        <p:blipFill>
          <a:blip r:embed="rId2" cstate="print"/>
          <a:srcRect/>
          <a:stretch>
            <a:fillRect/>
          </a:stretch>
        </p:blipFill>
        <p:spPr>
          <a:xfrm>
            <a:off x="4284663" y="5151438"/>
            <a:ext cx="2286000" cy="1714500"/>
          </a:xfrm>
        </p:spPr>
      </p:pic>
      <p:pic>
        <p:nvPicPr>
          <p:cNvPr id="37892" name="Picture 6" descr="lonelychil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03563" y="5191125"/>
            <a:ext cx="1181100" cy="1693863"/>
          </a:xfrm>
          <a:prstGeom prst="rect">
            <a:avLst/>
          </a:prstGeom>
          <a:noFill/>
          <a:ln w="9525">
            <a:noFill/>
            <a:miter lim="800000"/>
            <a:headEnd/>
            <a:tailEnd/>
          </a:ln>
        </p:spPr>
      </p:pic>
      <p:pic>
        <p:nvPicPr>
          <p:cNvPr id="37893" name="Picture 7" descr="50th"/>
          <p:cNvPicPr>
            <a:picLocks noChangeAspect="1" noChangeArrowheads="1"/>
          </p:cNvPicPr>
          <p:nvPr/>
        </p:nvPicPr>
        <p:blipFill>
          <a:blip r:embed="rId4" cstate="print"/>
          <a:srcRect/>
          <a:stretch>
            <a:fillRect/>
          </a:stretch>
        </p:blipFill>
        <p:spPr bwMode="auto">
          <a:xfrm>
            <a:off x="1476375" y="5178425"/>
            <a:ext cx="1647825" cy="1704975"/>
          </a:xfrm>
          <a:prstGeom prst="rect">
            <a:avLst/>
          </a:prstGeom>
          <a:noFill/>
          <a:ln w="9525">
            <a:noFill/>
            <a:miter lim="800000"/>
            <a:headEnd/>
            <a:tailEnd/>
          </a:ln>
        </p:spPr>
      </p:pic>
      <p:pic>
        <p:nvPicPr>
          <p:cNvPr id="37894" name="Picture 8" descr="family"/>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513" y="5183188"/>
            <a:ext cx="1508126" cy="1685925"/>
          </a:xfrm>
          <a:prstGeom prst="rect">
            <a:avLst/>
          </a:prstGeom>
          <a:noFill/>
          <a:ln w="9525">
            <a:noFill/>
            <a:miter lim="800000"/>
            <a:headEnd/>
            <a:tailEnd/>
          </a:ln>
        </p:spPr>
      </p:pic>
      <p:sp>
        <p:nvSpPr>
          <p:cNvPr id="27656" name="Text Box 9"/>
          <p:cNvSpPr txBox="1">
            <a:spLocks noChangeArrowheads="1"/>
          </p:cNvSpPr>
          <p:nvPr/>
        </p:nvSpPr>
        <p:spPr bwMode="auto">
          <a:xfrm>
            <a:off x="611188" y="2133600"/>
            <a:ext cx="5624512" cy="267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indent="266700">
              <a:buFontTx/>
              <a:buChar char="•"/>
            </a:pPr>
            <a:r>
              <a:rPr lang="sv-FI" sz="2400" dirty="0">
                <a:latin typeface="Calibri" pitchFamily="34" charset="0"/>
              </a:rPr>
              <a:t> Äktenskapet</a:t>
            </a:r>
          </a:p>
          <a:p>
            <a:pPr indent="266700">
              <a:buFontTx/>
              <a:buChar char="•"/>
            </a:pPr>
            <a:r>
              <a:rPr lang="sv-FI" sz="2400" dirty="0">
                <a:latin typeface="Calibri" pitchFamily="34" charset="0"/>
              </a:rPr>
              <a:t> Trygg uppväxt för alla barn</a:t>
            </a:r>
          </a:p>
          <a:p>
            <a:pPr indent="266700">
              <a:buFontTx/>
              <a:buChar char="•"/>
            </a:pPr>
            <a:r>
              <a:rPr lang="sv-FI" sz="2400" dirty="0">
                <a:latin typeface="Calibri" pitchFamily="34" charset="0"/>
              </a:rPr>
              <a:t> De äldre och äldrevården </a:t>
            </a:r>
          </a:p>
          <a:p>
            <a:pPr indent="266700">
              <a:buFontTx/>
              <a:buChar char="•"/>
            </a:pPr>
            <a:r>
              <a:rPr lang="sv-FI" sz="2400" dirty="0">
                <a:latin typeface="Calibri" pitchFamily="34" charset="0"/>
              </a:rPr>
              <a:t> Barn och ungdomar som är utsatta</a:t>
            </a:r>
          </a:p>
          <a:p>
            <a:pPr indent="266700">
              <a:buFontTx/>
              <a:buChar char="•"/>
            </a:pPr>
            <a:r>
              <a:rPr lang="sv-FI" sz="2400" dirty="0">
                <a:latin typeface="Calibri" pitchFamily="34" charset="0"/>
              </a:rPr>
              <a:t> Ofödda barn - be om beskydd!</a:t>
            </a:r>
          </a:p>
          <a:p>
            <a:pPr indent="266700">
              <a:buFontTx/>
              <a:buChar char="•"/>
            </a:pPr>
            <a:r>
              <a:rPr lang="sv-FI" sz="2400" dirty="0">
                <a:latin typeface="Calibri" pitchFamily="34" charset="0"/>
              </a:rPr>
              <a:t> </a:t>
            </a:r>
            <a:r>
              <a:rPr lang="sv-SE" sz="2400" dirty="0">
                <a:latin typeface="Calibri" pitchFamily="34" charset="0"/>
              </a:rPr>
              <a:t>Guds ordning i familjen - Ef 5:22-33</a:t>
            </a:r>
            <a:endParaRPr lang="sv-FI" sz="2400" dirty="0">
              <a:latin typeface="Calibri" pitchFamily="34" charset="0"/>
            </a:endParaRPr>
          </a:p>
          <a:p>
            <a:pPr indent="266700">
              <a:buFontTx/>
              <a:buChar char="•"/>
            </a:pPr>
            <a:endParaRPr lang="en-US" sz="2400" dirty="0">
              <a:solidFill>
                <a:schemeClr val="bg1"/>
              </a:solidFill>
            </a:endParaRPr>
          </a:p>
        </p:txBody>
      </p:sp>
      <p:pic>
        <p:nvPicPr>
          <p:cNvPr id="37896" name="Picture 10" descr="happyfamily"/>
          <p:cNvPicPr>
            <a:picLocks noGrp="1" noChangeAspect="1" noChangeArrowheads="1"/>
          </p:cNvPicPr>
          <p:nvPr>
            <p:ph sz="quarter" idx="3"/>
          </p:nvPr>
        </p:nvPicPr>
        <p:blipFill>
          <a:blip r:embed="rId6" cstate="email">
            <a:extLst>
              <a:ext uri="{28A0092B-C50C-407E-A947-70E740481C1C}">
                <a14:useLocalDpi xmlns:a14="http://schemas.microsoft.com/office/drawing/2010/main"/>
              </a:ext>
            </a:extLst>
          </a:blip>
          <a:srcRect/>
          <a:stretch>
            <a:fillRect/>
          </a:stretch>
        </p:blipFill>
        <p:spPr>
          <a:xfrm>
            <a:off x="6443663" y="2846388"/>
            <a:ext cx="2693987" cy="4038600"/>
          </a:xfrm>
        </p:spPr>
      </p:pic>
    </p:spTree>
    <p:extLst>
      <p:ext uri="{BB962C8B-B14F-4D97-AF65-F5344CB8AC3E}">
        <p14:creationId xmlns:p14="http://schemas.microsoft.com/office/powerpoint/2010/main" val="324412175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br>
              <a:rPr lang="sv-FI" sz="4000">
                <a:ea typeface="ＭＳ Ｐゴシック" charset="-128"/>
              </a:rPr>
            </a:br>
            <a:endParaRPr lang="en-US" sz="3200">
              <a:solidFill>
                <a:schemeClr val="hlink"/>
              </a:solidFill>
              <a:ea typeface="ＭＳ Ｐゴシック" charset="-128"/>
            </a:endParaRPr>
          </a:p>
        </p:txBody>
      </p:sp>
      <p:sp>
        <p:nvSpPr>
          <p:cNvPr id="25603" name="Rectangle 3"/>
          <p:cNvSpPr>
            <a:spLocks noGrp="1" noChangeArrowheads="1"/>
          </p:cNvSpPr>
          <p:nvPr>
            <p:ph type="body" sz="half" idx="1"/>
          </p:nvPr>
        </p:nvSpPr>
        <p:spPr>
          <a:xfrm>
            <a:off x="468313" y="1484313"/>
            <a:ext cx="5562600" cy="1066800"/>
          </a:xfrm>
        </p:spPr>
        <p:txBody>
          <a:bodyPr/>
          <a:lstStyle/>
          <a:p>
            <a:pPr eaLnBrk="1" hangingPunct="1">
              <a:buFontTx/>
              <a:buNone/>
            </a:pPr>
            <a:r>
              <a:rPr lang="sv-FI" sz="4000" dirty="0">
                <a:ea typeface="ＭＳ Ｐゴシック" charset="-128"/>
              </a:rPr>
              <a:t>4. Be för </a:t>
            </a:r>
            <a:r>
              <a:rPr lang="sv-FI" sz="4000" b="1" dirty="0">
                <a:ea typeface="ＭＳ Ｐゴシック" charset="-128"/>
              </a:rPr>
              <a:t>media</a:t>
            </a:r>
            <a:endParaRPr lang="en-US" sz="4000" dirty="0">
              <a:solidFill>
                <a:schemeClr val="hlink"/>
              </a:solidFill>
              <a:ea typeface="ＭＳ Ｐゴシック" charset="-128"/>
            </a:endParaRPr>
          </a:p>
        </p:txBody>
      </p:sp>
      <p:pic>
        <p:nvPicPr>
          <p:cNvPr id="34819" name="Picture 5" descr="aftonbladet375x56"/>
          <p:cNvPicPr>
            <a:picLocks noChangeAspect="1" noChangeArrowheads="1"/>
          </p:cNvPicPr>
          <p:nvPr/>
        </p:nvPicPr>
        <p:blipFill>
          <a:blip r:embed="rId2" cstate="print"/>
          <a:srcRect/>
          <a:stretch>
            <a:fillRect/>
          </a:stretch>
        </p:blipFill>
        <p:spPr bwMode="auto">
          <a:xfrm>
            <a:off x="5453063" y="1220788"/>
            <a:ext cx="3571875" cy="542925"/>
          </a:xfrm>
          <a:prstGeom prst="rect">
            <a:avLst/>
          </a:prstGeom>
          <a:noFill/>
          <a:ln w="9525">
            <a:noFill/>
            <a:miter lim="800000"/>
            <a:headEnd/>
            <a:tailEnd/>
          </a:ln>
        </p:spPr>
      </p:pic>
      <p:pic>
        <p:nvPicPr>
          <p:cNvPr id="34820" name="Picture 6" descr="expressen_logo"/>
          <p:cNvPicPr>
            <a:picLocks noGrp="1" noChangeAspect="1" noChangeArrowheads="1"/>
          </p:cNvPicPr>
          <p:nvPr>
            <p:ph sz="half" idx="2"/>
          </p:nvPr>
        </p:nvPicPr>
        <p:blipFill>
          <a:blip r:embed="rId3" cstate="print"/>
          <a:srcRect/>
          <a:stretch>
            <a:fillRect/>
          </a:stretch>
        </p:blipFill>
        <p:spPr>
          <a:xfrm>
            <a:off x="6519863" y="2363788"/>
            <a:ext cx="2438400" cy="447675"/>
          </a:xfrm>
        </p:spPr>
      </p:pic>
      <p:pic>
        <p:nvPicPr>
          <p:cNvPr id="34821" name="Picture 7" descr="4se_logo"/>
          <p:cNvPicPr>
            <a:picLocks noChangeAspect="1" noChangeArrowheads="1"/>
          </p:cNvPicPr>
          <p:nvPr/>
        </p:nvPicPr>
        <p:blipFill>
          <a:blip r:embed="rId4" cstate="print"/>
          <a:srcRect/>
          <a:stretch>
            <a:fillRect/>
          </a:stretch>
        </p:blipFill>
        <p:spPr bwMode="auto">
          <a:xfrm>
            <a:off x="7358063" y="2820988"/>
            <a:ext cx="1590675" cy="876300"/>
          </a:xfrm>
          <a:prstGeom prst="rect">
            <a:avLst/>
          </a:prstGeom>
          <a:noFill/>
          <a:ln w="9525">
            <a:noFill/>
            <a:miter lim="800000"/>
            <a:headEnd/>
            <a:tailEnd/>
          </a:ln>
        </p:spPr>
      </p:pic>
      <p:pic>
        <p:nvPicPr>
          <p:cNvPr id="34822" name="Picture 8" descr="logoSVTse"/>
          <p:cNvPicPr>
            <a:picLocks noChangeAspect="1" noChangeArrowheads="1"/>
          </p:cNvPicPr>
          <p:nvPr/>
        </p:nvPicPr>
        <p:blipFill>
          <a:blip r:embed="rId5" cstate="print"/>
          <a:srcRect/>
          <a:stretch>
            <a:fillRect/>
          </a:stretch>
        </p:blipFill>
        <p:spPr bwMode="auto">
          <a:xfrm>
            <a:off x="7616825" y="3751263"/>
            <a:ext cx="1228725" cy="514350"/>
          </a:xfrm>
          <a:prstGeom prst="rect">
            <a:avLst/>
          </a:prstGeom>
          <a:noFill/>
          <a:ln w="9525">
            <a:noFill/>
            <a:miter lim="800000"/>
            <a:headEnd/>
            <a:tailEnd/>
          </a:ln>
        </p:spPr>
      </p:pic>
      <p:pic>
        <p:nvPicPr>
          <p:cNvPr id="34823" name="Picture 9" descr="d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05463" y="1906588"/>
            <a:ext cx="3343275" cy="433387"/>
          </a:xfrm>
          <a:prstGeom prst="rect">
            <a:avLst/>
          </a:prstGeom>
          <a:noFill/>
          <a:ln w="9525">
            <a:noFill/>
            <a:miter lim="800000"/>
            <a:headEnd/>
            <a:tailEnd/>
          </a:ln>
        </p:spPr>
      </p:pic>
      <p:pic>
        <p:nvPicPr>
          <p:cNvPr id="34824" name="Picture 10" descr="Index_svd_162x7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62863" y="4344988"/>
            <a:ext cx="1162050" cy="538162"/>
          </a:xfrm>
          <a:prstGeom prst="rect">
            <a:avLst/>
          </a:prstGeom>
          <a:noFill/>
          <a:ln w="9525">
            <a:noFill/>
            <a:miter lim="800000"/>
            <a:headEnd/>
            <a:tailEnd/>
          </a:ln>
        </p:spPr>
      </p:pic>
      <p:sp>
        <p:nvSpPr>
          <p:cNvPr id="25610" name="Text Box 11"/>
          <p:cNvSpPr txBox="1">
            <a:spLocks noChangeArrowheads="1"/>
          </p:cNvSpPr>
          <p:nvPr/>
        </p:nvSpPr>
        <p:spPr bwMode="auto">
          <a:xfrm>
            <a:off x="539552" y="3645024"/>
            <a:ext cx="467995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50000"/>
              </a:spcBef>
            </a:pPr>
            <a:r>
              <a:rPr lang="ja-JP" altLang="en-US" sz="2400">
                <a:latin typeface="Calibri" pitchFamily="34" charset="0"/>
              </a:rPr>
              <a:t>“</a:t>
            </a:r>
            <a:r>
              <a:rPr lang="en-US" altLang="ja-JP" sz="2400" i="1" dirty="0" err="1">
                <a:latin typeface="Calibri" pitchFamily="34" charset="0"/>
              </a:rPr>
              <a:t>Låt</a:t>
            </a:r>
            <a:r>
              <a:rPr lang="en-US" altLang="ja-JP" sz="2400" i="1" dirty="0">
                <a:latin typeface="Calibri" pitchFamily="34" charset="0"/>
              </a:rPr>
              <a:t> </a:t>
            </a:r>
            <a:r>
              <a:rPr lang="en-US" altLang="ja-JP" sz="2400" i="1" dirty="0" err="1">
                <a:latin typeface="Calibri" pitchFamily="34" charset="0"/>
              </a:rPr>
              <a:t>godhet</a:t>
            </a:r>
            <a:r>
              <a:rPr lang="en-US" altLang="ja-JP" sz="2400" i="1" dirty="0">
                <a:latin typeface="Calibri" pitchFamily="34" charset="0"/>
              </a:rPr>
              <a:t> </a:t>
            </a:r>
            <a:r>
              <a:rPr lang="en-US" altLang="ja-JP" sz="2400" i="1" dirty="0" err="1">
                <a:latin typeface="Calibri" pitchFamily="34" charset="0"/>
              </a:rPr>
              <a:t>och</a:t>
            </a:r>
            <a:r>
              <a:rPr lang="en-US" altLang="ja-JP" sz="2400" i="1" dirty="0">
                <a:latin typeface="Calibri" pitchFamily="34" charset="0"/>
              </a:rPr>
              <a:t> </a:t>
            </a:r>
            <a:r>
              <a:rPr lang="en-US" altLang="ja-JP" sz="2400" i="1" dirty="0" err="1">
                <a:latin typeface="Calibri" pitchFamily="34" charset="0"/>
              </a:rPr>
              <a:t>sanning</a:t>
            </a:r>
            <a:r>
              <a:rPr lang="en-US" altLang="ja-JP" sz="2400" i="1" dirty="0">
                <a:latin typeface="Calibri" pitchFamily="34" charset="0"/>
              </a:rPr>
              <a:t> </a:t>
            </a:r>
            <a:r>
              <a:rPr lang="en-US" altLang="ja-JP" sz="2400" i="1" dirty="0" err="1">
                <a:latin typeface="Calibri" pitchFamily="34" charset="0"/>
              </a:rPr>
              <a:t>förbli</a:t>
            </a:r>
            <a:r>
              <a:rPr lang="en-US" altLang="ja-JP" sz="2400" i="1" dirty="0">
                <a:latin typeface="Calibri" pitchFamily="34" charset="0"/>
              </a:rPr>
              <a:t> </a:t>
            </a:r>
            <a:r>
              <a:rPr lang="en-US" altLang="ja-JP" sz="2400" i="1" dirty="0" err="1">
                <a:latin typeface="Calibri" pitchFamily="34" charset="0"/>
              </a:rPr>
              <a:t>hos</a:t>
            </a:r>
            <a:r>
              <a:rPr lang="en-US" altLang="ja-JP" sz="2400" i="1" dirty="0">
                <a:latin typeface="Calibri" pitchFamily="34" charset="0"/>
              </a:rPr>
              <a:t> dig. Bind </a:t>
            </a:r>
            <a:r>
              <a:rPr lang="en-US" altLang="ja-JP" sz="2400" i="1" dirty="0" err="1">
                <a:latin typeface="Calibri" pitchFamily="34" charset="0"/>
              </a:rPr>
              <a:t>dem</a:t>
            </a:r>
            <a:r>
              <a:rPr lang="en-US" altLang="ja-JP" sz="2400" i="1" dirty="0">
                <a:latin typeface="Calibri" pitchFamily="34" charset="0"/>
              </a:rPr>
              <a:t> </a:t>
            </a:r>
            <a:r>
              <a:rPr lang="en-US" altLang="ja-JP" sz="2400" i="1" dirty="0" err="1">
                <a:latin typeface="Calibri" pitchFamily="34" charset="0"/>
              </a:rPr>
              <a:t>kring</a:t>
            </a:r>
            <a:r>
              <a:rPr lang="en-US" altLang="ja-JP" sz="2400" i="1" dirty="0">
                <a:latin typeface="Calibri" pitchFamily="34" charset="0"/>
              </a:rPr>
              <a:t> din </a:t>
            </a:r>
            <a:r>
              <a:rPr lang="en-US" altLang="ja-JP" sz="2400" i="1" dirty="0" err="1">
                <a:latin typeface="Calibri" pitchFamily="34" charset="0"/>
              </a:rPr>
              <a:t>hals</a:t>
            </a:r>
            <a:r>
              <a:rPr lang="en-US" altLang="ja-JP" sz="2400" i="1" dirty="0">
                <a:latin typeface="Calibri" pitchFamily="34" charset="0"/>
              </a:rPr>
              <a:t>, </a:t>
            </a:r>
            <a:r>
              <a:rPr lang="en-US" altLang="ja-JP" sz="2400" i="1" dirty="0" err="1">
                <a:latin typeface="Calibri" pitchFamily="34" charset="0"/>
              </a:rPr>
              <a:t>skriv</a:t>
            </a:r>
            <a:r>
              <a:rPr lang="en-US" altLang="ja-JP" sz="2400" i="1" dirty="0">
                <a:latin typeface="Calibri" pitchFamily="34" charset="0"/>
              </a:rPr>
              <a:t> </a:t>
            </a:r>
            <a:r>
              <a:rPr lang="en-US" altLang="ja-JP" sz="2400" i="1" dirty="0" err="1">
                <a:latin typeface="Calibri" pitchFamily="34" charset="0"/>
              </a:rPr>
              <a:t>dem</a:t>
            </a:r>
            <a:r>
              <a:rPr lang="en-US" altLang="ja-JP" sz="2400" i="1" dirty="0">
                <a:latin typeface="Calibri" pitchFamily="34" charset="0"/>
              </a:rPr>
              <a:t> </a:t>
            </a:r>
            <a:r>
              <a:rPr lang="en-US" altLang="ja-JP" sz="2400" i="1" dirty="0" err="1">
                <a:latin typeface="Calibri" pitchFamily="34" charset="0"/>
              </a:rPr>
              <a:t>på</a:t>
            </a:r>
            <a:r>
              <a:rPr lang="en-US" altLang="ja-JP" sz="2400" i="1" dirty="0">
                <a:latin typeface="Calibri" pitchFamily="34" charset="0"/>
              </a:rPr>
              <a:t> </a:t>
            </a:r>
            <a:r>
              <a:rPr lang="en-US" altLang="ja-JP" sz="2400" i="1" dirty="0" err="1">
                <a:latin typeface="Calibri" pitchFamily="34" charset="0"/>
              </a:rPr>
              <a:t>ditt</a:t>
            </a:r>
            <a:r>
              <a:rPr lang="en-US" altLang="ja-JP" sz="2400" i="1" dirty="0">
                <a:latin typeface="Calibri" pitchFamily="34" charset="0"/>
              </a:rPr>
              <a:t> </a:t>
            </a:r>
            <a:r>
              <a:rPr lang="en-US" altLang="ja-JP" sz="2400" i="1" dirty="0" err="1">
                <a:latin typeface="Calibri" pitchFamily="34" charset="0"/>
              </a:rPr>
              <a:t>hjärtas</a:t>
            </a:r>
            <a:r>
              <a:rPr lang="en-US" altLang="ja-JP" sz="2400" i="1" dirty="0">
                <a:latin typeface="Calibri" pitchFamily="34" charset="0"/>
              </a:rPr>
              <a:t> </a:t>
            </a:r>
            <a:r>
              <a:rPr lang="en-US" altLang="ja-JP" sz="2400" i="1" dirty="0" err="1">
                <a:latin typeface="Calibri" pitchFamily="34" charset="0"/>
              </a:rPr>
              <a:t>tavla</a:t>
            </a:r>
            <a:r>
              <a:rPr lang="ja-JP" altLang="en-US" sz="2400">
                <a:latin typeface="Calibri" pitchFamily="34" charset="0"/>
              </a:rPr>
              <a:t>”</a:t>
            </a:r>
            <a:r>
              <a:rPr lang="en-US" altLang="ja-JP" sz="2400" dirty="0">
                <a:latin typeface="Calibri" pitchFamily="34" charset="0"/>
              </a:rPr>
              <a:t>. </a:t>
            </a:r>
            <a:r>
              <a:rPr lang="en-US" altLang="ja-JP" sz="2400" dirty="0" err="1">
                <a:latin typeface="Calibri" pitchFamily="34" charset="0"/>
              </a:rPr>
              <a:t>Ords</a:t>
            </a:r>
            <a:r>
              <a:rPr lang="en-US" altLang="ja-JP" sz="2400" dirty="0">
                <a:latin typeface="Calibri" pitchFamily="34" charset="0"/>
              </a:rPr>
              <a:t> 3:3</a:t>
            </a:r>
            <a:endParaRPr lang="en-US" sz="2400" dirty="0">
              <a:latin typeface="Calibri" pitchFamily="34" charset="0"/>
            </a:endParaRPr>
          </a:p>
        </p:txBody>
      </p:sp>
      <p:sp>
        <p:nvSpPr>
          <p:cNvPr id="25611" name="Text Box 13"/>
          <p:cNvSpPr txBox="1">
            <a:spLocks noChangeArrowheads="1"/>
          </p:cNvSpPr>
          <p:nvPr/>
        </p:nvSpPr>
        <p:spPr bwMode="auto">
          <a:xfrm>
            <a:off x="468313" y="2276475"/>
            <a:ext cx="5959475"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indent="88900">
              <a:buFontTx/>
              <a:buChar char="•"/>
            </a:pPr>
            <a:r>
              <a:rPr lang="sv-FI" sz="2400" dirty="0">
                <a:latin typeface="Calibri" pitchFamily="34" charset="0"/>
              </a:rPr>
              <a:t> Sanning</a:t>
            </a:r>
          </a:p>
          <a:p>
            <a:pPr indent="88900">
              <a:buFontTx/>
              <a:buChar char="•"/>
            </a:pPr>
            <a:r>
              <a:rPr lang="sv-FI" sz="2400" dirty="0">
                <a:latin typeface="Calibri" pitchFamily="34" charset="0"/>
              </a:rPr>
              <a:t> Omvändelser bland offentliga personligheter</a:t>
            </a:r>
          </a:p>
          <a:p>
            <a:pPr indent="88900">
              <a:buFontTx/>
              <a:buChar char="•"/>
            </a:pPr>
            <a:r>
              <a:rPr lang="sv-FI" sz="2400" dirty="0">
                <a:latin typeface="Calibri" pitchFamily="34" charset="0"/>
              </a:rPr>
              <a:t> Kristen media; TV, tidningar, radio och film</a:t>
            </a:r>
            <a:r>
              <a:rPr lang="sv-SE" sz="2400" b="1" dirty="0">
                <a:latin typeface="Calibri" pitchFamily="34" charset="0"/>
              </a:rPr>
              <a:t> </a:t>
            </a:r>
          </a:p>
        </p:txBody>
      </p:sp>
      <p:pic>
        <p:nvPicPr>
          <p:cNvPr id="31746" name="Picture 2" descr="https://encrypted-tbn2.gstatic.com/images?q=tbn:ANd9GcSFazwvayp0CyoD__WIZTxcnpJoYhibUUAOaNWGfCIG1ch7dbyS"/>
          <p:cNvPicPr>
            <a:picLocks noChangeAspect="1" noChangeArrowheads="1"/>
          </p:cNvPicPr>
          <p:nvPr/>
        </p:nvPicPr>
        <p:blipFill>
          <a:blip r:embed="rId8" cstate="print"/>
          <a:srcRect/>
          <a:stretch>
            <a:fillRect/>
          </a:stretch>
        </p:blipFill>
        <p:spPr bwMode="auto">
          <a:xfrm>
            <a:off x="6444208" y="4941168"/>
            <a:ext cx="2463994" cy="577974"/>
          </a:xfrm>
          <a:prstGeom prst="rect">
            <a:avLst/>
          </a:prstGeom>
          <a:noFill/>
        </p:spPr>
      </p:pic>
    </p:spTree>
    <p:extLst>
      <p:ext uri="{BB962C8B-B14F-4D97-AF65-F5344CB8AC3E}">
        <p14:creationId xmlns:p14="http://schemas.microsoft.com/office/powerpoint/2010/main" val="171263303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br>
              <a:rPr lang="sv-FI" sz="4000">
                <a:ea typeface="ＭＳ Ｐゴシック" charset="-128"/>
              </a:rPr>
            </a:br>
            <a:endParaRPr lang="en-US" sz="3200">
              <a:solidFill>
                <a:schemeClr val="hlink"/>
              </a:solidFill>
              <a:ea typeface="ＭＳ Ｐゴシック" charset="-128"/>
            </a:endParaRPr>
          </a:p>
        </p:txBody>
      </p:sp>
      <p:sp>
        <p:nvSpPr>
          <p:cNvPr id="29699" name="Rectangle 3"/>
          <p:cNvSpPr>
            <a:spLocks noGrp="1" noChangeArrowheads="1"/>
          </p:cNvSpPr>
          <p:nvPr>
            <p:ph type="body" sz="half" idx="1"/>
          </p:nvPr>
        </p:nvSpPr>
        <p:spPr>
          <a:xfrm>
            <a:off x="611188" y="1484313"/>
            <a:ext cx="5399087" cy="1028700"/>
          </a:xfrm>
        </p:spPr>
        <p:txBody>
          <a:bodyPr/>
          <a:lstStyle/>
          <a:p>
            <a:pPr eaLnBrk="1" hangingPunct="1">
              <a:lnSpc>
                <a:spcPct val="90000"/>
              </a:lnSpc>
              <a:buFontTx/>
              <a:buNone/>
            </a:pPr>
            <a:r>
              <a:rPr lang="sv-FI" sz="4000">
                <a:ea typeface="ＭＳ Ｐゴシック" charset="-128"/>
              </a:rPr>
              <a:t>5. Be för </a:t>
            </a:r>
            <a:r>
              <a:rPr lang="sv-FI" sz="4000" b="1">
                <a:ea typeface="ＭＳ Ｐゴシック" charset="-128"/>
              </a:rPr>
              <a:t>utbildning</a:t>
            </a:r>
            <a:br>
              <a:rPr lang="sv-FI" sz="4000">
                <a:ea typeface="ＭＳ Ｐゴシック" charset="-128"/>
              </a:rPr>
            </a:br>
            <a:endParaRPr lang="en-US" sz="4000">
              <a:solidFill>
                <a:schemeClr val="hlink"/>
              </a:solidFill>
              <a:ea typeface="ＭＳ Ｐゴシック" charset="-128"/>
            </a:endParaRPr>
          </a:p>
        </p:txBody>
      </p:sp>
      <p:pic>
        <p:nvPicPr>
          <p:cNvPr id="38915" name="Picture 4" descr="lonelychil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34300" y="4932363"/>
            <a:ext cx="1181100" cy="1693862"/>
          </a:xfrm>
          <a:prstGeom prst="rect">
            <a:avLst/>
          </a:prstGeom>
          <a:noFill/>
          <a:ln w="9525">
            <a:noFill/>
            <a:miter lim="800000"/>
            <a:headEnd/>
            <a:tailEnd/>
          </a:ln>
        </p:spPr>
      </p:pic>
      <p:sp>
        <p:nvSpPr>
          <p:cNvPr id="38916" name="Text Box 5"/>
          <p:cNvSpPr txBox="1">
            <a:spLocks noChangeArrowheads="1"/>
          </p:cNvSpPr>
          <p:nvPr/>
        </p:nvSpPr>
        <p:spPr bwMode="auto">
          <a:xfrm>
            <a:off x="885825" y="2670175"/>
            <a:ext cx="276225" cy="366713"/>
          </a:xfrm>
          <a:prstGeom prst="rect">
            <a:avLst/>
          </a:prstGeom>
          <a:noFill/>
          <a:ln w="9525">
            <a:noFill/>
            <a:miter lim="800000"/>
            <a:headEnd/>
            <a:tailEnd/>
          </a:ln>
        </p:spPr>
        <p:txBody>
          <a:bodyPr>
            <a:spAutoFit/>
          </a:bodyPr>
          <a:lstStyle/>
          <a:p>
            <a:pPr>
              <a:spcBef>
                <a:spcPct val="50000"/>
              </a:spcBef>
            </a:pPr>
            <a:endParaRPr lang="sv-SE"/>
          </a:p>
        </p:txBody>
      </p:sp>
      <p:sp>
        <p:nvSpPr>
          <p:cNvPr id="29702" name="Rectangle 6"/>
          <p:cNvSpPr>
            <a:spLocks noChangeArrowheads="1"/>
          </p:cNvSpPr>
          <p:nvPr/>
        </p:nvSpPr>
        <p:spPr bwMode="auto">
          <a:xfrm>
            <a:off x="539750" y="4941888"/>
            <a:ext cx="3455988" cy="1322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r>
              <a:rPr lang="en-US" sz="2000" i="1">
                <a:latin typeface="Calibri" pitchFamily="34" charset="0"/>
              </a:rPr>
              <a:t>Vänj den unge vid den väg han bör vandra, så viker han ej därifrån, när han bliver gammal.</a:t>
            </a:r>
            <a:r>
              <a:rPr lang="en-US" sz="2000">
                <a:latin typeface="Calibri" pitchFamily="34" charset="0"/>
              </a:rPr>
              <a:t> Ords 22:6 </a:t>
            </a:r>
          </a:p>
        </p:txBody>
      </p:sp>
      <p:pic>
        <p:nvPicPr>
          <p:cNvPr id="38918" name="Picture 7" descr="youthregistration"/>
          <p:cNvPicPr>
            <a:picLocks noChangeAspect="1" noChangeArrowheads="1"/>
          </p:cNvPicPr>
          <p:nvPr/>
        </p:nvPicPr>
        <p:blipFill>
          <a:blip r:embed="rId4" cstate="print"/>
          <a:srcRect/>
          <a:stretch>
            <a:fillRect/>
          </a:stretch>
        </p:blipFill>
        <p:spPr bwMode="auto">
          <a:xfrm>
            <a:off x="6543675" y="4943475"/>
            <a:ext cx="1111250" cy="1666875"/>
          </a:xfrm>
          <a:prstGeom prst="rect">
            <a:avLst/>
          </a:prstGeom>
          <a:noFill/>
          <a:ln w="9525">
            <a:noFill/>
            <a:miter lim="800000"/>
            <a:headEnd/>
            <a:tailEnd/>
          </a:ln>
        </p:spPr>
      </p:pic>
      <p:pic>
        <p:nvPicPr>
          <p:cNvPr id="38919" name="Picture 8" descr="youthgroup"/>
          <p:cNvPicPr>
            <a:picLocks noChangeAspect="1" noChangeArrowheads="1"/>
          </p:cNvPicPr>
          <p:nvPr/>
        </p:nvPicPr>
        <p:blipFill>
          <a:blip r:embed="rId5" cstate="print"/>
          <a:srcRect/>
          <a:stretch>
            <a:fillRect/>
          </a:stretch>
        </p:blipFill>
        <p:spPr bwMode="auto">
          <a:xfrm>
            <a:off x="4240213" y="4940300"/>
            <a:ext cx="2212975" cy="1663700"/>
          </a:xfrm>
          <a:prstGeom prst="rect">
            <a:avLst/>
          </a:prstGeom>
          <a:noFill/>
          <a:ln w="9525">
            <a:noFill/>
            <a:miter lim="800000"/>
            <a:headEnd/>
            <a:tailEnd/>
          </a:ln>
        </p:spPr>
      </p:pic>
      <p:pic>
        <p:nvPicPr>
          <p:cNvPr id="38920" name="Picture 9" descr="penna_linjal01"/>
          <p:cNvPicPr>
            <a:picLocks noGrp="1" noChangeAspect="1" noChangeArrowheads="1"/>
          </p:cNvPicPr>
          <p:nvPr>
            <p:ph sz="half" idx="2"/>
          </p:nvPr>
        </p:nvPicPr>
        <p:blipFill>
          <a:blip r:embed="rId6" cstate="email">
            <a:extLst>
              <a:ext uri="{28A0092B-C50C-407E-A947-70E740481C1C}">
                <a14:useLocalDpi xmlns:a14="http://schemas.microsoft.com/office/drawing/2010/main"/>
              </a:ext>
            </a:extLst>
          </a:blip>
          <a:srcRect/>
          <a:stretch>
            <a:fillRect/>
          </a:stretch>
        </p:blipFill>
        <p:spPr>
          <a:xfrm>
            <a:off x="6084888" y="1054100"/>
            <a:ext cx="2819400" cy="2014538"/>
          </a:xfrm>
        </p:spPr>
      </p:pic>
      <p:sp>
        <p:nvSpPr>
          <p:cNvPr id="29706" name="Text Box 11"/>
          <p:cNvSpPr txBox="1">
            <a:spLocks noChangeArrowheads="1"/>
          </p:cNvSpPr>
          <p:nvPr/>
        </p:nvSpPr>
        <p:spPr bwMode="auto">
          <a:xfrm>
            <a:off x="539750" y="2276475"/>
            <a:ext cx="8229600" cy="2678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buFontTx/>
              <a:buChar char="•"/>
            </a:pPr>
            <a:r>
              <a:rPr lang="sv-FI" sz="2400">
                <a:latin typeface="Calibri" pitchFamily="34" charset="0"/>
              </a:rPr>
              <a:t> Bra utbildning</a:t>
            </a:r>
          </a:p>
          <a:p>
            <a:pPr>
              <a:buFontTx/>
              <a:buChar char="•"/>
            </a:pPr>
            <a:r>
              <a:rPr lang="sv-FI" sz="2400">
                <a:latin typeface="Calibri" pitchFamily="34" charset="0"/>
              </a:rPr>
              <a:t> Lärarbristen i Sverige</a:t>
            </a:r>
          </a:p>
          <a:p>
            <a:pPr>
              <a:buFontTx/>
              <a:buChar char="•"/>
            </a:pPr>
            <a:r>
              <a:rPr lang="sv-FI" sz="2400">
                <a:latin typeface="Calibri" pitchFamily="34" charset="0"/>
              </a:rPr>
              <a:t> Skolledare, lärare och personal </a:t>
            </a:r>
          </a:p>
          <a:p>
            <a:pPr>
              <a:buFontTx/>
              <a:buChar char="•"/>
            </a:pPr>
            <a:r>
              <a:rPr lang="sv-FI" sz="2400">
                <a:latin typeface="Calibri" pitchFamily="34" charset="0"/>
              </a:rPr>
              <a:t> Svenska för invandrare </a:t>
            </a:r>
            <a:r>
              <a:rPr lang="en-US" sz="2400">
                <a:latin typeface="Calibri" pitchFamily="34" charset="0"/>
              </a:rPr>
              <a:t>– </a:t>
            </a:r>
            <a:r>
              <a:rPr lang="sv-FI" sz="2400">
                <a:latin typeface="Calibri" pitchFamily="34" charset="0"/>
              </a:rPr>
              <a:t>första kontakten med Sverige</a:t>
            </a:r>
          </a:p>
          <a:p>
            <a:pPr>
              <a:buFontTx/>
              <a:buChar char="•"/>
            </a:pPr>
            <a:r>
              <a:rPr lang="sv-FI" sz="2400">
                <a:latin typeface="Calibri" pitchFamily="34" charset="0"/>
              </a:rPr>
              <a:t> Kristna skolor i landet </a:t>
            </a:r>
          </a:p>
          <a:p>
            <a:pPr>
              <a:buFontTx/>
              <a:buChar char="•"/>
            </a:pPr>
            <a:r>
              <a:rPr lang="sv-FI" sz="2400">
                <a:latin typeface="Calibri" pitchFamily="34" charset="0"/>
              </a:rPr>
              <a:t> En trygg social miljö utan mobbning</a:t>
            </a:r>
            <a:endParaRPr lang="sv-SE" sz="2400">
              <a:latin typeface="Calibri" pitchFamily="34" charset="0"/>
            </a:endParaRPr>
          </a:p>
          <a:p>
            <a:endParaRPr lang="en-US" sz="2400" b="1">
              <a:latin typeface="Calibri" pitchFamily="34" charset="0"/>
            </a:endParaRPr>
          </a:p>
        </p:txBody>
      </p:sp>
    </p:spTree>
    <p:extLst>
      <p:ext uri="{BB962C8B-B14F-4D97-AF65-F5344CB8AC3E}">
        <p14:creationId xmlns:p14="http://schemas.microsoft.com/office/powerpoint/2010/main" val="353263909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6" descr="buildingGlass"/>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6875463" y="3213100"/>
            <a:ext cx="1943100" cy="3276600"/>
          </a:xfrm>
        </p:spPr>
      </p:pic>
      <p:pic>
        <p:nvPicPr>
          <p:cNvPr id="40962" name="Picture 9" descr="businessPeople"/>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539750" y="4370388"/>
            <a:ext cx="3094038" cy="2082800"/>
          </a:xfrm>
        </p:spPr>
      </p:pic>
      <p:sp>
        <p:nvSpPr>
          <p:cNvPr id="31748" name="Rectangle 5"/>
          <p:cNvSpPr>
            <a:spLocks noChangeArrowheads="1"/>
          </p:cNvSpPr>
          <p:nvPr/>
        </p:nvSpPr>
        <p:spPr bwMode="auto">
          <a:xfrm>
            <a:off x="468313" y="1412875"/>
            <a:ext cx="8520112"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pPr>
            <a:r>
              <a:rPr lang="sv-FI" sz="4000" dirty="0">
                <a:latin typeface="Calibri" pitchFamily="34" charset="0"/>
              </a:rPr>
              <a:t>6) Be för </a:t>
            </a:r>
            <a:r>
              <a:rPr lang="sv-FI" sz="4000" b="1" dirty="0">
                <a:latin typeface="Calibri" pitchFamily="34" charset="0"/>
              </a:rPr>
              <a:t>näringsliv</a:t>
            </a:r>
            <a:r>
              <a:rPr lang="sv-FI" sz="4000" dirty="0">
                <a:latin typeface="Calibri" pitchFamily="34" charset="0"/>
              </a:rPr>
              <a:t> och </a:t>
            </a:r>
            <a:r>
              <a:rPr lang="sv-FI" sz="4000" b="1" dirty="0">
                <a:latin typeface="Calibri" pitchFamily="34" charset="0"/>
              </a:rPr>
              <a:t>arbetsplatser</a:t>
            </a:r>
          </a:p>
          <a:p>
            <a:pPr marL="342900" indent="-342900">
              <a:lnSpc>
                <a:spcPct val="80000"/>
              </a:lnSpc>
              <a:spcBef>
                <a:spcPct val="20000"/>
              </a:spcBef>
            </a:pPr>
            <a:br>
              <a:rPr lang="sv-FI" dirty="0"/>
            </a:br>
            <a:br>
              <a:rPr lang="sv-FI" sz="700" dirty="0"/>
            </a:br>
            <a:endParaRPr lang="en-US" sz="700" dirty="0"/>
          </a:p>
        </p:txBody>
      </p:sp>
      <p:pic>
        <p:nvPicPr>
          <p:cNvPr id="40964" name="Picture 12" descr="maudinindia"/>
          <p:cNvPicPr>
            <a:picLocks noGrp="1" noChangeAspect="1" noChangeArrowheads="1"/>
          </p:cNvPicPr>
          <p:nvPr>
            <p:ph sz="quarter" idx="3"/>
          </p:nvPr>
        </p:nvPicPr>
        <p:blipFill>
          <a:blip r:embed="rId4" cstate="print"/>
          <a:srcRect/>
          <a:stretch>
            <a:fillRect/>
          </a:stretch>
        </p:blipFill>
        <p:spPr>
          <a:xfrm>
            <a:off x="3851275" y="4292600"/>
            <a:ext cx="2819400" cy="2176463"/>
          </a:xfrm>
        </p:spPr>
      </p:pic>
      <p:sp>
        <p:nvSpPr>
          <p:cNvPr id="31750" name="Text Box 15"/>
          <p:cNvSpPr txBox="1">
            <a:spLocks noChangeArrowheads="1"/>
          </p:cNvSpPr>
          <p:nvPr/>
        </p:nvSpPr>
        <p:spPr bwMode="auto">
          <a:xfrm>
            <a:off x="468313" y="2133600"/>
            <a:ext cx="6335712" cy="193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indent="266700">
              <a:buFontTx/>
              <a:buChar char="•"/>
            </a:pPr>
            <a:r>
              <a:rPr lang="sv-FI" sz="2400">
                <a:latin typeface="Calibri" pitchFamily="34" charset="0"/>
              </a:rPr>
              <a:t> Gott förvaltarskap i privat och offentlig sektor</a:t>
            </a:r>
          </a:p>
          <a:p>
            <a:pPr indent="266700">
              <a:buFontTx/>
              <a:buChar char="•"/>
            </a:pPr>
            <a:r>
              <a:rPr lang="sv-FI" sz="2400">
                <a:latin typeface="Calibri" pitchFamily="34" charset="0"/>
              </a:rPr>
              <a:t> Ledarskap och entrepenörsskap </a:t>
            </a:r>
          </a:p>
          <a:p>
            <a:pPr indent="266700">
              <a:buFontTx/>
              <a:buChar char="•"/>
            </a:pPr>
            <a:r>
              <a:rPr lang="sv-FI" sz="2400">
                <a:latin typeface="Calibri" pitchFamily="34" charset="0"/>
              </a:rPr>
              <a:t> Fler arbetstillfällen</a:t>
            </a:r>
          </a:p>
          <a:p>
            <a:pPr indent="266700">
              <a:buFontTx/>
              <a:buChar char="•"/>
            </a:pPr>
            <a:r>
              <a:rPr lang="sv-FI" sz="2400">
                <a:latin typeface="Calibri" pitchFamily="34" charset="0"/>
              </a:rPr>
              <a:t> Kristna företagare</a:t>
            </a:r>
          </a:p>
          <a:p>
            <a:pPr indent="266700">
              <a:buFontTx/>
              <a:buChar char="•"/>
            </a:pPr>
            <a:r>
              <a:rPr lang="sv-FI" sz="2400">
                <a:latin typeface="Calibri" pitchFamily="34" charset="0"/>
              </a:rPr>
              <a:t> Kristen etik i affärer</a:t>
            </a:r>
          </a:p>
        </p:txBody>
      </p:sp>
    </p:spTree>
    <p:extLst>
      <p:ext uri="{BB962C8B-B14F-4D97-AF65-F5344CB8AC3E}">
        <p14:creationId xmlns:p14="http://schemas.microsoft.com/office/powerpoint/2010/main" val="558582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br>
              <a:rPr lang="sv-FI" sz="4000">
                <a:ea typeface="ＭＳ Ｐゴシック" charset="-128"/>
              </a:rPr>
            </a:br>
            <a:endParaRPr lang="en-US" sz="3200">
              <a:solidFill>
                <a:schemeClr val="hlink"/>
              </a:solidFill>
              <a:ea typeface="ＭＳ Ｐゴシック" charset="-128"/>
            </a:endParaRPr>
          </a:p>
        </p:txBody>
      </p:sp>
      <p:sp>
        <p:nvSpPr>
          <p:cNvPr id="41986" name="Rectangle 3"/>
          <p:cNvSpPr>
            <a:spLocks noGrp="1" noChangeArrowheads="1"/>
          </p:cNvSpPr>
          <p:nvPr>
            <p:ph type="body" sz="half" idx="1"/>
          </p:nvPr>
        </p:nvSpPr>
        <p:spPr>
          <a:xfrm>
            <a:off x="595313" y="1570038"/>
            <a:ext cx="8153400" cy="1066800"/>
          </a:xfrm>
        </p:spPr>
        <p:txBody>
          <a:bodyPr/>
          <a:lstStyle/>
          <a:p>
            <a:pPr eaLnBrk="1" hangingPunct="1">
              <a:lnSpc>
                <a:spcPct val="90000"/>
              </a:lnSpc>
              <a:buFontTx/>
              <a:buNone/>
            </a:pPr>
            <a:r>
              <a:rPr lang="sv-FI" sz="4000" dirty="0">
                <a:ea typeface="ＭＳ Ｐゴシック" charset="-128"/>
              </a:rPr>
              <a:t>7. Be för </a:t>
            </a:r>
            <a:r>
              <a:rPr lang="sv-FI" sz="4000" b="1" dirty="0">
                <a:ea typeface="ＭＳ Ｐゴシック" charset="-128"/>
              </a:rPr>
              <a:t>kulturvärlden</a:t>
            </a:r>
            <a:br>
              <a:rPr lang="sv-FI" sz="4000" dirty="0">
                <a:ea typeface="ＭＳ Ｐゴシック" charset="-128"/>
              </a:rPr>
            </a:br>
            <a:br>
              <a:rPr lang="sv-FI" sz="4000" dirty="0">
                <a:ea typeface="ＭＳ Ｐゴシック" charset="-128"/>
              </a:rPr>
            </a:br>
            <a:endParaRPr lang="en-US" sz="4000" dirty="0">
              <a:solidFill>
                <a:schemeClr val="hlink"/>
              </a:solidFill>
              <a:ea typeface="ＭＳ Ｐゴシック" charset="-128"/>
            </a:endParaRPr>
          </a:p>
        </p:txBody>
      </p:sp>
      <p:sp>
        <p:nvSpPr>
          <p:cNvPr id="32772" name="Text Box 8"/>
          <p:cNvSpPr txBox="1">
            <a:spLocks noChangeArrowheads="1"/>
          </p:cNvSpPr>
          <p:nvPr/>
        </p:nvSpPr>
        <p:spPr bwMode="auto">
          <a:xfrm>
            <a:off x="654050" y="2420938"/>
            <a:ext cx="8382000"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indent="265113">
              <a:buFontTx/>
              <a:buChar char="•"/>
            </a:pPr>
            <a:r>
              <a:rPr lang="sv-FI" sz="2800" dirty="0">
                <a:latin typeface="Calibri" pitchFamily="34" charset="0"/>
              </a:rPr>
              <a:t>Omvändelser i kulturvärlden</a:t>
            </a:r>
          </a:p>
          <a:p>
            <a:pPr indent="265113">
              <a:buFontTx/>
              <a:buChar char="•"/>
            </a:pPr>
            <a:r>
              <a:rPr lang="sv-FI" sz="2800" dirty="0">
                <a:latin typeface="Calibri" pitchFamily="34" charset="0"/>
              </a:rPr>
              <a:t>Film, konst och musik som förhärligar Gud, </a:t>
            </a:r>
          </a:p>
          <a:p>
            <a:pPr indent="265113"/>
            <a:r>
              <a:rPr lang="sv-FI" sz="2800" dirty="0">
                <a:latin typeface="Calibri" pitchFamily="34" charset="0"/>
              </a:rPr>
              <a:t>upphovet  till all konstnärlig begåvning (Jak. 1:17)</a:t>
            </a:r>
          </a:p>
          <a:p>
            <a:pPr indent="265113">
              <a:buFontTx/>
              <a:buChar char="•"/>
            </a:pPr>
            <a:r>
              <a:rPr lang="sv-FI" sz="2800" dirty="0">
                <a:latin typeface="Calibri" pitchFamily="34" charset="0"/>
              </a:rPr>
              <a:t>Idrottsvärlden – stor betydelse i Sverige</a:t>
            </a:r>
            <a:endParaRPr lang="en-US" sz="2800" dirty="0">
              <a:latin typeface="Calibri" pitchFamily="34" charset="0"/>
            </a:endParaRPr>
          </a:p>
        </p:txBody>
      </p:sp>
      <p:pic>
        <p:nvPicPr>
          <p:cNvPr id="41988" name="Picture 12" descr="music_string"/>
          <p:cNvPicPr>
            <a:picLocks noGrp="1" noChangeAspect="1" noChangeArrowheads="1"/>
          </p:cNvPicPr>
          <p:nvPr>
            <p:ph sz="quarter" idx="3"/>
          </p:nvPr>
        </p:nvPicPr>
        <p:blipFill>
          <a:blip r:embed="rId2" cstate="email">
            <a:extLst>
              <a:ext uri="{28A0092B-C50C-407E-A947-70E740481C1C}">
                <a14:useLocalDpi xmlns:a14="http://schemas.microsoft.com/office/drawing/2010/main"/>
              </a:ext>
            </a:extLst>
          </a:blip>
          <a:srcRect/>
          <a:stretch>
            <a:fillRect/>
          </a:stretch>
        </p:blipFill>
        <p:spPr>
          <a:xfrm>
            <a:off x="6300192" y="4581128"/>
            <a:ext cx="2438400" cy="1624012"/>
          </a:xfrm>
        </p:spPr>
      </p:pic>
      <p:pic>
        <p:nvPicPr>
          <p:cNvPr id="41989" name="Picture 14" descr="devotion-891092"/>
          <p:cNvPicPr>
            <a:picLocks noChangeAspect="1" noChangeArrowheads="1"/>
          </p:cNvPicPr>
          <p:nvPr/>
        </p:nvPicPr>
        <p:blipFill>
          <a:blip r:embed="rId3" cstate="print"/>
          <a:srcRect/>
          <a:stretch>
            <a:fillRect/>
          </a:stretch>
        </p:blipFill>
        <p:spPr bwMode="auto">
          <a:xfrm>
            <a:off x="755576" y="4581128"/>
            <a:ext cx="2438400" cy="1624012"/>
          </a:xfrm>
          <a:prstGeom prst="rect">
            <a:avLst/>
          </a:prstGeom>
          <a:noFill/>
          <a:ln w="9525">
            <a:noFill/>
            <a:miter lim="800000"/>
            <a:headEnd/>
            <a:tailEnd/>
          </a:ln>
        </p:spPr>
      </p:pic>
      <p:pic>
        <p:nvPicPr>
          <p:cNvPr id="7" name="Picture 15" descr="99759408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19873" y="4581128"/>
            <a:ext cx="2664296" cy="1633349"/>
          </a:xfrm>
          <a:prstGeom prst="rect">
            <a:avLst/>
          </a:prstGeom>
          <a:noFill/>
          <a:ln w="9525">
            <a:noFill/>
            <a:miter lim="800000"/>
            <a:headEnd/>
            <a:tailEnd/>
          </a:ln>
        </p:spPr>
      </p:pic>
    </p:spTree>
    <p:extLst>
      <p:ext uri="{BB962C8B-B14F-4D97-AF65-F5344CB8AC3E}">
        <p14:creationId xmlns:p14="http://schemas.microsoft.com/office/powerpoint/2010/main" val="389753123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tshållare för datum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sv-SE" sz="1400"/>
          </a:p>
        </p:txBody>
      </p:sp>
      <p:sp>
        <p:nvSpPr>
          <p:cNvPr id="21506" name="Platshållare för sidfot 3"/>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sv-SE" sz="1400"/>
          </a:p>
        </p:txBody>
      </p:sp>
      <p:pic>
        <p:nvPicPr>
          <p:cNvPr id="21507" name="Bildobjekt 5" descr="sverigebonen2011_5.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164288" y="1511850"/>
            <a:ext cx="1782762" cy="4068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08" name="Bildobjekt 6" descr="top_2.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108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9" name="textruta 7"/>
          <p:cNvSpPr txBox="1">
            <a:spLocks noChangeArrowheads="1"/>
          </p:cNvSpPr>
          <p:nvPr/>
        </p:nvSpPr>
        <p:spPr bwMode="auto">
          <a:xfrm>
            <a:off x="1050925" y="5668963"/>
            <a:ext cx="5740400" cy="768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v-SE" sz="4400"/>
              <a:t>www.sverigebonen.se</a:t>
            </a:r>
            <a:r>
              <a:rPr lang="sv-SE" sz="1800"/>
              <a:t> </a:t>
            </a:r>
          </a:p>
        </p:txBody>
      </p:sp>
      <p:sp>
        <p:nvSpPr>
          <p:cNvPr id="21510" name="textruta 8"/>
          <p:cNvSpPr txBox="1">
            <a:spLocks noChangeArrowheads="1"/>
          </p:cNvSpPr>
          <p:nvPr/>
        </p:nvSpPr>
        <p:spPr bwMode="auto">
          <a:xfrm>
            <a:off x="107504" y="1507400"/>
            <a:ext cx="7236530" cy="4031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sv-SE" sz="1600" b="1" dirty="0"/>
              <a:t>1.Bön nationaldagsbön fm </a:t>
            </a:r>
            <a:r>
              <a:rPr lang="sv-SE" sz="1600" b="1" dirty="0" err="1"/>
              <a:t>kl</a:t>
            </a:r>
            <a:r>
              <a:rPr lang="sv-SE" sz="1600" b="1" dirty="0"/>
              <a:t> 09.00-10.30 zoom </a:t>
            </a:r>
          </a:p>
          <a:p>
            <a:r>
              <a:rPr lang="sv-SE" sz="1600" dirty="0"/>
              <a:t>Med olika nationella böneledare. </a:t>
            </a:r>
          </a:p>
          <a:p>
            <a:endParaRPr lang="sv-SE" sz="1600" dirty="0"/>
          </a:p>
          <a:p>
            <a:r>
              <a:rPr lang="sv-SE" sz="1600" b="1" dirty="0"/>
              <a:t>2.Fokus på bönevandringar lokalt mellan ca 13.30-16,00 </a:t>
            </a:r>
            <a:r>
              <a:rPr lang="sv-SE" sz="1600" dirty="0"/>
              <a:t>eller valfri tid </a:t>
            </a:r>
          </a:p>
          <a:p>
            <a:r>
              <a:rPr lang="sv-SE" sz="1600" dirty="0"/>
              <a:t>som passar er. Staden och er ort samlas tillsammans. </a:t>
            </a:r>
          </a:p>
          <a:p>
            <a:r>
              <a:rPr lang="sv-SE" sz="1600" dirty="0"/>
              <a:t>Förbered gärna 7 bönestationer av bön eller fler platser i er stad. Gör en undersökning om stadens behov och be över staden. Lovsjung betjäna och sök stadens bästa. </a:t>
            </a:r>
          </a:p>
          <a:p>
            <a:endParaRPr lang="sv-SE" sz="1600" dirty="0"/>
          </a:p>
          <a:p>
            <a:r>
              <a:rPr lang="sv-SE" sz="1600" b="1" dirty="0"/>
              <a:t>3.Lovsång digitalt på sverigebönens Facebook sida live. </a:t>
            </a:r>
          </a:p>
          <a:p>
            <a:r>
              <a:rPr lang="sv-SE" sz="1600" dirty="0"/>
              <a:t>10.30-13.30 och sedan 16.00-19.00</a:t>
            </a:r>
          </a:p>
          <a:p>
            <a:r>
              <a:rPr lang="sv-SE" sz="1600" dirty="0"/>
              <a:t>3 Tim + 3 Tim och 6 timmar </a:t>
            </a:r>
            <a:r>
              <a:rPr lang="sv-SE" sz="1600" dirty="0" err="1"/>
              <a:t>streamad</a:t>
            </a:r>
            <a:r>
              <a:rPr lang="sv-SE" sz="1600" dirty="0"/>
              <a:t> lovsång med olika team från lovsångslinjen på TMU bl.a. </a:t>
            </a:r>
          </a:p>
          <a:p>
            <a:endParaRPr lang="sv-SE" sz="1600" dirty="0"/>
          </a:p>
          <a:p>
            <a:r>
              <a:rPr lang="sv-SE" sz="1600" b="1" dirty="0"/>
              <a:t>4.Bön på tv nationellt på kvällen 19-22</a:t>
            </a:r>
          </a:p>
          <a:p>
            <a:r>
              <a:rPr lang="sv-SE" sz="1600" dirty="0"/>
              <a:t>Via Himlen Tv7 och vision </a:t>
            </a:r>
            <a:r>
              <a:rPr lang="sv-SE" sz="1600" dirty="0" err="1"/>
              <a:t>sverige</a:t>
            </a:r>
            <a:r>
              <a:rPr lang="sv-SE" sz="1600" dirty="0"/>
              <a:t> som direktsänder. </a:t>
            </a:r>
          </a:p>
        </p:txBody>
      </p:sp>
      <p:sp>
        <p:nvSpPr>
          <p:cNvPr id="2" name="textruta 1">
            <a:extLst>
              <a:ext uri="{FF2B5EF4-FFF2-40B4-BE49-F238E27FC236}">
                <a16:creationId xmlns:a16="http://schemas.microsoft.com/office/drawing/2014/main" id="{600BA599-003E-8F4C-B082-1AEEE7AA7442}"/>
              </a:ext>
            </a:extLst>
          </p:cNvPr>
          <p:cNvSpPr txBox="1"/>
          <p:nvPr/>
        </p:nvSpPr>
        <p:spPr>
          <a:xfrm>
            <a:off x="1541170" y="794653"/>
            <a:ext cx="6138219" cy="400110"/>
          </a:xfrm>
          <a:prstGeom prst="rect">
            <a:avLst/>
          </a:prstGeom>
          <a:noFill/>
        </p:spPr>
        <p:txBody>
          <a:bodyPr wrap="none" rtlCol="0">
            <a:spAutoFit/>
          </a:bodyPr>
          <a:lstStyle/>
          <a:p>
            <a:r>
              <a:rPr lang="sv-SE" sz="2000" b="1" dirty="0"/>
              <a:t>Överblick över nationaldagen söndag 6 juni 2021</a:t>
            </a:r>
          </a:p>
        </p:txBody>
      </p:sp>
    </p:spTree>
    <p:extLst>
      <p:ext uri="{BB962C8B-B14F-4D97-AF65-F5344CB8AC3E}">
        <p14:creationId xmlns:p14="http://schemas.microsoft.com/office/powerpoint/2010/main" val="152602032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ubrik 1"/>
          <p:cNvSpPr>
            <a:spLocks noGrp="1"/>
          </p:cNvSpPr>
          <p:nvPr>
            <p:ph type="ctrTitle"/>
          </p:nvPr>
        </p:nvSpPr>
        <p:spPr>
          <a:xfrm>
            <a:off x="647056" y="3861048"/>
            <a:ext cx="8496944" cy="1728192"/>
          </a:xfrm>
        </p:spPr>
        <p:txBody>
          <a:bodyPr/>
          <a:lstStyle/>
          <a:p>
            <a:pPr marL="357188" algn="l">
              <a:tabLst>
                <a:tab pos="712788" algn="l"/>
              </a:tabLst>
            </a:pPr>
            <a:br>
              <a:rPr lang="sv-SE" b="1" dirty="0">
                <a:ea typeface="ＭＳ Ｐゴシック" charset="-128"/>
              </a:rPr>
            </a:br>
            <a:br>
              <a:rPr lang="sv-SE" b="1" dirty="0">
                <a:ea typeface="ＭＳ Ｐゴシック" charset="-128"/>
              </a:rPr>
            </a:br>
            <a:br>
              <a:rPr lang="sv-SE" b="1" dirty="0">
                <a:ea typeface="ＭＳ Ｐゴシック" charset="-128"/>
              </a:rPr>
            </a:br>
            <a:br>
              <a:rPr lang="sv-SE" b="1" dirty="0">
                <a:ea typeface="ＭＳ Ｐゴシック" charset="-128"/>
              </a:rPr>
            </a:br>
            <a:br>
              <a:rPr lang="sv-SE" b="1" dirty="0">
                <a:ea typeface="ＭＳ Ｐゴシック" charset="-128"/>
              </a:rPr>
            </a:br>
            <a:br>
              <a:rPr lang="sv-SE" b="1" dirty="0">
                <a:ea typeface="ＭＳ Ｐゴシック" charset="-128"/>
              </a:rPr>
            </a:br>
            <a:br>
              <a:rPr lang="sv-SE" b="1" dirty="0">
                <a:ea typeface="ＭＳ Ｐゴシック" charset="-128"/>
              </a:rPr>
            </a:br>
            <a:br>
              <a:rPr lang="sv-SE" sz="2800" dirty="0"/>
            </a:br>
            <a:br>
              <a:rPr lang="sv-SE" sz="2800" b="1" dirty="0">
                <a:ea typeface="ＭＳ Ｐゴシック" charset="-128"/>
              </a:rPr>
            </a:br>
            <a:br>
              <a:rPr lang="sv-SE" sz="3600" b="1" dirty="0">
                <a:ea typeface="ＭＳ Ｐゴシック" charset="-128"/>
              </a:rPr>
            </a:br>
            <a:br>
              <a:rPr lang="sv-SE" b="1" dirty="0">
                <a:ea typeface="ＭＳ Ｐゴシック" charset="-128"/>
              </a:rPr>
            </a:br>
            <a:br>
              <a:rPr lang="sv-SE" b="1" dirty="0">
                <a:ea typeface="ＭＳ Ｐゴシック" charset="-128"/>
              </a:rPr>
            </a:br>
            <a:br>
              <a:rPr lang="sv-SE" b="1" dirty="0">
                <a:ea typeface="ＭＳ Ｐゴシック" charset="-128"/>
              </a:rPr>
            </a:br>
            <a:br>
              <a:rPr lang="sv-SE" b="1" dirty="0">
                <a:ea typeface="ＭＳ Ｐゴシック" charset="-128"/>
              </a:rPr>
            </a:br>
            <a:br>
              <a:rPr lang="sv-SE" b="1" dirty="0">
                <a:ea typeface="ＭＳ Ｐゴシック" charset="-128"/>
              </a:rPr>
            </a:br>
            <a:br>
              <a:rPr lang="sv-SE" sz="3200" b="1" dirty="0">
                <a:ea typeface="ＭＳ Ｐゴシック" charset="-128"/>
              </a:rPr>
            </a:br>
            <a:br>
              <a:rPr lang="sv-SE" sz="4800" b="1" dirty="0">
                <a:ea typeface="ＭＳ Ｐゴシック" charset="-128"/>
              </a:rPr>
            </a:br>
            <a:endParaRPr lang="sv-SE" sz="4800" dirty="0">
              <a:solidFill>
                <a:srgbClr val="1F497D"/>
              </a:solidFill>
              <a:ea typeface="ＭＳ Ｐゴシック" charset="-128"/>
            </a:endParaRPr>
          </a:p>
        </p:txBody>
      </p:sp>
      <p:sp>
        <p:nvSpPr>
          <p:cNvPr id="2" name="textruta 1"/>
          <p:cNvSpPr txBox="1"/>
          <p:nvPr/>
        </p:nvSpPr>
        <p:spPr>
          <a:xfrm>
            <a:off x="1835696" y="2414498"/>
            <a:ext cx="5835252" cy="1446550"/>
          </a:xfrm>
          <a:prstGeom prst="rect">
            <a:avLst/>
          </a:prstGeom>
          <a:noFill/>
        </p:spPr>
        <p:txBody>
          <a:bodyPr wrap="none" rtlCol="0">
            <a:spAutoFit/>
          </a:bodyPr>
          <a:lstStyle/>
          <a:p>
            <a:r>
              <a:rPr lang="sv-SE" sz="4400" dirty="0"/>
              <a:t>Sverigebönen Kollekt: </a:t>
            </a:r>
          </a:p>
          <a:p>
            <a:r>
              <a:rPr lang="sv-SE" sz="4400" dirty="0"/>
              <a:t>SWISH 123 1008 523</a:t>
            </a:r>
          </a:p>
        </p:txBody>
      </p:sp>
      <p:sp>
        <p:nvSpPr>
          <p:cNvPr id="3" name="textruta 2"/>
          <p:cNvSpPr txBox="1"/>
          <p:nvPr/>
        </p:nvSpPr>
        <p:spPr>
          <a:xfrm>
            <a:off x="539552" y="4005064"/>
            <a:ext cx="8483869" cy="1846659"/>
          </a:xfrm>
          <a:prstGeom prst="rect">
            <a:avLst/>
          </a:prstGeom>
          <a:noFill/>
        </p:spPr>
        <p:txBody>
          <a:bodyPr wrap="square" rtlCol="0">
            <a:spAutoFit/>
          </a:bodyPr>
          <a:lstStyle/>
          <a:p>
            <a:r>
              <a:rPr lang="sv-SE" sz="3200" b="1" dirty="0"/>
              <a:t>Ta gärna upp en kollekt till Sverigebönen </a:t>
            </a:r>
          </a:p>
          <a:p>
            <a:r>
              <a:rPr lang="sv-SE" sz="3200" b="1" dirty="0"/>
              <a:t>under nationaldagen och </a:t>
            </a:r>
          </a:p>
          <a:p>
            <a:r>
              <a:rPr lang="sv-SE" sz="3200" b="1" dirty="0"/>
              <a:t>under era planeringsmöten</a:t>
            </a:r>
          </a:p>
          <a:p>
            <a:endParaRPr lang="sv-SE" dirty="0"/>
          </a:p>
        </p:txBody>
      </p:sp>
    </p:spTree>
    <p:extLst>
      <p:ext uri="{BB962C8B-B14F-4D97-AF65-F5344CB8AC3E}">
        <p14:creationId xmlns:p14="http://schemas.microsoft.com/office/powerpoint/2010/main" val="3774136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endParaRPr lang="sv-SE"/>
          </a:p>
        </p:txBody>
      </p:sp>
      <p:pic>
        <p:nvPicPr>
          <p:cNvPr id="4" name="Bildobjekt 3"/>
          <p:cNvPicPr>
            <a:picLocks noChangeAspect="1"/>
          </p:cNvPicPr>
          <p:nvPr/>
        </p:nvPicPr>
        <p:blipFill>
          <a:blip r:embed="rId2"/>
          <a:stretch>
            <a:fillRect/>
          </a:stretch>
        </p:blipFill>
        <p:spPr>
          <a:xfrm>
            <a:off x="0" y="0"/>
            <a:ext cx="9144000" cy="7379296"/>
          </a:xfrm>
          <a:prstGeom prst="rect">
            <a:avLst/>
          </a:prstGeom>
        </p:spPr>
      </p:pic>
    </p:spTree>
    <p:extLst>
      <p:ext uri="{BB962C8B-B14F-4D97-AF65-F5344CB8AC3E}">
        <p14:creationId xmlns:p14="http://schemas.microsoft.com/office/powerpoint/2010/main" val="3701408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tshållare för innehåll 2"/>
          <p:cNvSpPr>
            <a:spLocks noGrp="1"/>
          </p:cNvSpPr>
          <p:nvPr>
            <p:ph idx="1"/>
          </p:nvPr>
        </p:nvSpPr>
        <p:spPr>
          <a:xfrm>
            <a:off x="467544" y="1340768"/>
            <a:ext cx="8424167" cy="4525962"/>
          </a:xfrm>
        </p:spPr>
        <p:txBody>
          <a:bodyPr/>
          <a:lstStyle/>
          <a:p>
            <a:r>
              <a:rPr lang="sv-SE" sz="2800" dirty="0">
                <a:solidFill>
                  <a:srgbClr val="7030A0"/>
                </a:solidFill>
              </a:rPr>
              <a:t>BÖN: </a:t>
            </a:r>
            <a:r>
              <a:rPr lang="sv-SE" sz="2800" dirty="0"/>
              <a:t>Vi börjar att säga, </a:t>
            </a:r>
            <a:r>
              <a:rPr lang="sv-SE" sz="2800" b="1" dirty="0"/>
              <a:t>"Gud, öppna ögonen." </a:t>
            </a:r>
            <a:r>
              <a:rPr lang="sv-SE" sz="2800" dirty="0"/>
              <a:t>Öppna ögonen för underbara saker. Öppna våra ögon för uppenbarelse. Öppna våra ögon för din plan och din riktning, ditt syfte. </a:t>
            </a:r>
            <a:r>
              <a:rPr lang="sv-SE" sz="2800" i="1" dirty="0">
                <a:solidFill>
                  <a:srgbClr val="C00000"/>
                </a:solidFill>
              </a:rPr>
              <a:t>Visa oss vem du är. </a:t>
            </a:r>
            <a:r>
              <a:rPr lang="sv-SE" sz="2800" dirty="0"/>
              <a:t>Visa oss din ära. Öppna ögonen. Ge oss ögon som Efeserbrevet 1 talar om, förståelsens ögon. Herre, jag ber dig att ge mig ögon att se. Jag vet att många saker i mitt liv kommer att bli distraherade men jag ber dig att ge mig din vision i vilken riktning jag ser. </a:t>
            </a:r>
            <a:r>
              <a:rPr lang="sv-SE" sz="2800" i="1" dirty="0">
                <a:solidFill>
                  <a:srgbClr val="C00000"/>
                </a:solidFill>
              </a:rPr>
              <a:t>Ge mig perspektiv på din syn, dina tankar och dina önskningar. </a:t>
            </a:r>
            <a:r>
              <a:rPr lang="sv-SE" sz="2800" dirty="0"/>
              <a:t>För de saker jag inte borde fokusera på, vänd på huvudet och vänd ögonen tillbaka till dig. I Jesus Namn Amen!</a:t>
            </a:r>
            <a:endParaRPr lang="sv-SE" sz="2400" dirty="0">
              <a:ea typeface="ＭＳ Ｐゴシック" charset="-128"/>
            </a:endParaRPr>
          </a:p>
          <a:p>
            <a:pPr marL="0" indent="0">
              <a:buFont typeface="Arial" pitchFamily="34" charset="0"/>
              <a:buNone/>
            </a:pPr>
            <a:endParaRPr lang="sv-SE" sz="2000" dirty="0">
              <a:ea typeface="ＭＳ Ｐゴシック" charset="-128"/>
            </a:endParaRPr>
          </a:p>
          <a:p>
            <a:pPr marL="0" indent="0">
              <a:buFont typeface="Arial" pitchFamily="34" charset="0"/>
              <a:buNone/>
            </a:pPr>
            <a:endParaRPr lang="sv-SE" sz="2000" dirty="0">
              <a:ea typeface="ＭＳ Ｐゴシック" charset="-128"/>
            </a:endParaRPr>
          </a:p>
          <a:p>
            <a:pPr marL="0" indent="0">
              <a:buFont typeface="Arial" pitchFamily="34" charset="0"/>
              <a:buNone/>
            </a:pPr>
            <a:endParaRPr lang="sv-SE" sz="2000" dirty="0">
              <a:ea typeface="ＭＳ Ｐゴシック" charset="-128"/>
            </a:endParaRPr>
          </a:p>
          <a:p>
            <a:pPr marL="0" indent="0">
              <a:buFont typeface="Arial" pitchFamily="34" charset="0"/>
              <a:buNone/>
            </a:pPr>
            <a:r>
              <a:rPr lang="sv-SE" sz="2800" dirty="0">
                <a:ea typeface="ＭＳ Ｐゴシック" charset="-128"/>
              </a:rPr>
              <a:t> </a:t>
            </a:r>
          </a:p>
        </p:txBody>
      </p:sp>
    </p:spTree>
    <p:extLst>
      <p:ext uri="{BB962C8B-B14F-4D97-AF65-F5344CB8AC3E}">
        <p14:creationId xmlns:p14="http://schemas.microsoft.com/office/powerpoint/2010/main" val="2585124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ubrik 1"/>
          <p:cNvSpPr>
            <a:spLocks noGrp="1"/>
          </p:cNvSpPr>
          <p:nvPr>
            <p:ph type="ctrTitle"/>
          </p:nvPr>
        </p:nvSpPr>
        <p:spPr>
          <a:xfrm>
            <a:off x="107504" y="4734238"/>
            <a:ext cx="5472608" cy="2123762"/>
          </a:xfrm>
        </p:spPr>
        <p:txBody>
          <a:bodyPr/>
          <a:lstStyle/>
          <a:p>
            <a:pPr marL="357188" algn="l">
              <a:tabLst>
                <a:tab pos="712788" algn="l"/>
              </a:tabLst>
            </a:pPr>
            <a:br>
              <a:rPr lang="sv-SE" b="1" dirty="0">
                <a:ea typeface="ＭＳ Ｐゴシック" charset="-128"/>
              </a:rPr>
            </a:br>
            <a:br>
              <a:rPr lang="sv-SE" sz="3200" b="1" dirty="0">
                <a:ea typeface="ＭＳ Ｐゴシック" charset="-128"/>
              </a:rPr>
            </a:br>
            <a:br>
              <a:rPr lang="sv-SE" sz="4800" b="1" dirty="0">
                <a:ea typeface="ＭＳ Ｐゴシック" charset="-128"/>
              </a:rPr>
            </a:br>
            <a:endParaRPr lang="sv-SE" sz="4800" dirty="0">
              <a:solidFill>
                <a:srgbClr val="1F497D"/>
              </a:solidFill>
              <a:ea typeface="ＭＳ Ｐゴシック" charset="-128"/>
            </a:endParaRPr>
          </a:p>
        </p:txBody>
      </p:sp>
      <p:pic>
        <p:nvPicPr>
          <p:cNvPr id="2" name="Bildobjekt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4979" y="1341000"/>
            <a:ext cx="3436199" cy="5440648"/>
          </a:xfrm>
          <a:prstGeom prst="rect">
            <a:avLst/>
          </a:prstGeom>
        </p:spPr>
      </p:pic>
      <p:sp>
        <p:nvSpPr>
          <p:cNvPr id="4" name="textruta 3"/>
          <p:cNvSpPr txBox="1"/>
          <p:nvPr/>
        </p:nvSpPr>
        <p:spPr>
          <a:xfrm>
            <a:off x="3995936" y="1138677"/>
            <a:ext cx="4160113" cy="646331"/>
          </a:xfrm>
          <a:prstGeom prst="rect">
            <a:avLst/>
          </a:prstGeom>
          <a:noFill/>
        </p:spPr>
        <p:txBody>
          <a:bodyPr wrap="none" rtlCol="0">
            <a:spAutoFit/>
          </a:bodyPr>
          <a:lstStyle/>
          <a:p>
            <a:r>
              <a:rPr lang="sv-SE" sz="3600" dirty="0" err="1"/>
              <a:t>Mordokaj</a:t>
            </a:r>
            <a:r>
              <a:rPr lang="sv-SE" sz="3600" dirty="0"/>
              <a:t> och Ester</a:t>
            </a:r>
          </a:p>
        </p:txBody>
      </p:sp>
      <p:pic>
        <p:nvPicPr>
          <p:cNvPr id="3" name="Bildobjekt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7984" y="1765442"/>
            <a:ext cx="3869231" cy="5072992"/>
          </a:xfrm>
          <a:prstGeom prst="rect">
            <a:avLst/>
          </a:prstGeom>
        </p:spPr>
      </p:pic>
    </p:spTree>
    <p:extLst>
      <p:ext uri="{BB962C8B-B14F-4D97-AF65-F5344CB8AC3E}">
        <p14:creationId xmlns:p14="http://schemas.microsoft.com/office/powerpoint/2010/main" val="1127636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395536" y="3212976"/>
            <a:ext cx="8229600" cy="1600200"/>
          </a:xfrm>
        </p:spPr>
        <p:txBody>
          <a:bodyPr/>
          <a:lstStyle/>
          <a:p>
            <a:r>
              <a:rPr lang="sv-SE" sz="4000" b="1" dirty="0">
                <a:latin typeface="Arial" charset="0"/>
              </a:rPr>
              <a:t>Bibelord om bön</a:t>
            </a:r>
            <a:br>
              <a:rPr lang="sv-SE" sz="4000" b="1" dirty="0">
                <a:latin typeface="Arial" charset="0"/>
              </a:rPr>
            </a:br>
            <a:r>
              <a:rPr lang="sv-SE" sz="1600" b="1" dirty="0">
                <a:latin typeface="Arial" charset="0"/>
              </a:rPr>
              <a:t>Hes 37:9-10</a:t>
            </a:r>
            <a:br>
              <a:rPr lang="sv-SE" sz="1600" b="1" dirty="0">
                <a:latin typeface="Arial" charset="0"/>
              </a:rPr>
            </a:br>
            <a:br>
              <a:rPr lang="sv-SE" sz="1600" dirty="0">
                <a:latin typeface="Arial" charset="0"/>
              </a:rPr>
            </a:br>
            <a:r>
              <a:rPr lang="sv-SE" sz="2800" dirty="0">
                <a:latin typeface="Arial" charset="0"/>
              </a:rPr>
              <a:t>Då sade han till mig: "Profetera till Anden, ja profetera, du människobarn, och säg till Anden: Så säger Herren, HERREN: </a:t>
            </a:r>
            <a:r>
              <a:rPr lang="sv-SE" sz="2800" b="1" i="1" dirty="0">
                <a:latin typeface="Arial" charset="0"/>
              </a:rPr>
              <a:t>Kom, du Ande, från de fyra väderstrecken och blås på dessa slagna, så att de får liv." </a:t>
            </a:r>
            <a:r>
              <a:rPr lang="sv-SE" sz="2800" dirty="0">
                <a:latin typeface="Arial" charset="0"/>
              </a:rPr>
              <a:t>Och jag profeterade som han hade befallt mig. </a:t>
            </a:r>
            <a:r>
              <a:rPr lang="sv-SE" sz="2800" b="1" dirty="0">
                <a:latin typeface="Arial" charset="0"/>
              </a:rPr>
              <a:t>Då</a:t>
            </a:r>
            <a:r>
              <a:rPr lang="sv-SE" sz="2800" dirty="0">
                <a:latin typeface="Arial" charset="0"/>
              </a:rPr>
              <a:t> kom Anden in i dem, och </a:t>
            </a:r>
            <a:r>
              <a:rPr lang="sv-SE" sz="2800" b="1" dirty="0">
                <a:latin typeface="Arial" charset="0"/>
              </a:rPr>
              <a:t>de fick liv </a:t>
            </a:r>
            <a:r>
              <a:rPr lang="sv-SE" sz="2800" dirty="0">
                <a:latin typeface="Arial" charset="0"/>
              </a:rPr>
              <a:t>och reste sig upp på sina fötter, </a:t>
            </a:r>
            <a:r>
              <a:rPr lang="sv-SE" sz="2800" b="1" dirty="0">
                <a:latin typeface="Arial" charset="0"/>
              </a:rPr>
              <a:t>en mycket stor skara. </a:t>
            </a:r>
            <a:br>
              <a:rPr lang="sv-SE" sz="2800" dirty="0">
                <a:latin typeface="Arial" charset="0"/>
              </a:rPr>
            </a:br>
            <a:br>
              <a:rPr lang="sv-SE" sz="1600" dirty="0">
                <a:latin typeface="Arial" charset="0"/>
              </a:rPr>
            </a:br>
            <a:endParaRPr lang="sv-SE" sz="4000" dirty="0">
              <a:latin typeface="Arial" charset="0"/>
            </a:endParaRPr>
          </a:p>
        </p:txBody>
      </p:sp>
      <p:pic>
        <p:nvPicPr>
          <p:cNvPr id="32770" name="Picture 7" descr="Nationaldagen_flagga"/>
          <p:cNvPicPr>
            <a:picLocks noGrp="1" noChangeAspect="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a:xfrm>
            <a:off x="7561263" y="0"/>
            <a:ext cx="1582737" cy="1220788"/>
          </a:xfrm>
          <a:noFill/>
        </p:spPr>
      </p:pic>
      <p:pic>
        <p:nvPicPr>
          <p:cNvPr id="32771" name="Picture 17" descr="logo_sverigebonen"/>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0" y="5867400"/>
            <a:ext cx="2857500" cy="990600"/>
          </a:xfrm>
          <a:noFill/>
        </p:spPr>
      </p:pic>
    </p:spTree>
    <p:extLst>
      <p:ext uri="{BB962C8B-B14F-4D97-AF65-F5344CB8AC3E}">
        <p14:creationId xmlns:p14="http://schemas.microsoft.com/office/powerpoint/2010/main" val="583474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971600" y="1196752"/>
            <a:ext cx="7416824" cy="5360096"/>
          </a:xfrm>
          <a:prstGeom prst="rect">
            <a:avLst/>
          </a:prstGeom>
          <a:noFill/>
          <a:ln w="9525">
            <a:noFill/>
            <a:miter lim="800000"/>
            <a:headEnd/>
            <a:tailEnd/>
          </a:ln>
        </p:spPr>
      </p:pic>
    </p:spTree>
    <p:extLst>
      <p:ext uri="{BB962C8B-B14F-4D97-AF65-F5344CB8AC3E}">
        <p14:creationId xmlns:p14="http://schemas.microsoft.com/office/powerpoint/2010/main" val="1315767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971600" y="1196752"/>
            <a:ext cx="7351290" cy="5400600"/>
          </a:xfrm>
          <a:prstGeom prst="rect">
            <a:avLst/>
          </a:prstGeom>
          <a:noFill/>
          <a:ln w="9525">
            <a:noFill/>
            <a:miter lim="800000"/>
            <a:headEnd/>
            <a:tailEnd/>
          </a:ln>
        </p:spPr>
      </p:pic>
    </p:spTree>
    <p:extLst>
      <p:ext uri="{BB962C8B-B14F-4D97-AF65-F5344CB8AC3E}">
        <p14:creationId xmlns:p14="http://schemas.microsoft.com/office/powerpoint/2010/main" val="1469763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57200" y="1169432"/>
            <a:ext cx="8229600" cy="1600200"/>
          </a:xfrm>
        </p:spPr>
        <p:txBody>
          <a:bodyPr/>
          <a:lstStyle/>
          <a:p>
            <a:r>
              <a:rPr lang="sv-SE" sz="2800" b="1" dirty="0">
                <a:latin typeface="Arial" charset="0"/>
              </a:rPr>
              <a:t>Tillbed din Fader Gud!</a:t>
            </a:r>
            <a:br>
              <a:rPr lang="sv-SE" sz="1600" dirty="0">
                <a:latin typeface="Arial" charset="0"/>
              </a:rPr>
            </a:br>
            <a:endParaRPr lang="sv-SE" sz="4000" dirty="0">
              <a:latin typeface="Arial" charset="0"/>
            </a:endParaRPr>
          </a:p>
        </p:txBody>
      </p:sp>
      <p:sp>
        <p:nvSpPr>
          <p:cNvPr id="2" name="Platshållare för innehåll 1"/>
          <p:cNvSpPr>
            <a:spLocks noGrp="1"/>
          </p:cNvSpPr>
          <p:nvPr>
            <p:ph sz="half" idx="2"/>
          </p:nvPr>
        </p:nvSpPr>
        <p:spPr>
          <a:xfrm>
            <a:off x="4495800" y="1969532"/>
            <a:ext cx="4038600" cy="4525963"/>
          </a:xfrm>
        </p:spPr>
        <p:txBody>
          <a:bodyPr/>
          <a:lstStyle/>
          <a:p>
            <a:r>
              <a:rPr lang="sv-SE" i="1" dirty="0"/>
              <a:t>Inte genom styrka, inte genom kraft, utan genom min Ande, säger Herren Sebaot. Sak 4:6</a:t>
            </a:r>
            <a:endParaRPr lang="sv-SE" dirty="0"/>
          </a:p>
        </p:txBody>
      </p:sp>
      <p:pic>
        <p:nvPicPr>
          <p:cNvPr id="7" name="Bildobjekt 6"/>
          <p:cNvPicPr>
            <a:picLocks noChangeAspect="1"/>
          </p:cNvPicPr>
          <p:nvPr/>
        </p:nvPicPr>
        <p:blipFill>
          <a:blip r:embed="rId2"/>
          <a:stretch>
            <a:fillRect/>
          </a:stretch>
        </p:blipFill>
        <p:spPr>
          <a:xfrm>
            <a:off x="340858" y="1784866"/>
            <a:ext cx="8676964" cy="4859100"/>
          </a:xfrm>
          <a:prstGeom prst="rect">
            <a:avLst/>
          </a:prstGeom>
        </p:spPr>
      </p:pic>
      <p:sp>
        <p:nvSpPr>
          <p:cNvPr id="4" name="Platshållare för innehåll 3"/>
          <p:cNvSpPr>
            <a:spLocks noGrp="1"/>
          </p:cNvSpPr>
          <p:nvPr>
            <p:ph sz="half" idx="1"/>
          </p:nvPr>
        </p:nvSpPr>
        <p:spPr/>
        <p:txBody>
          <a:bodyPr/>
          <a:lstStyle/>
          <a:p>
            <a:endParaRPr lang="sv-SE" dirty="0"/>
          </a:p>
        </p:txBody>
      </p:sp>
    </p:spTree>
    <p:extLst>
      <p:ext uri="{BB962C8B-B14F-4D97-AF65-F5344CB8AC3E}">
        <p14:creationId xmlns:p14="http://schemas.microsoft.com/office/powerpoint/2010/main" val="1602099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ubrik 1"/>
          <p:cNvSpPr>
            <a:spLocks noGrp="1"/>
          </p:cNvSpPr>
          <p:nvPr>
            <p:ph type="ctrTitle"/>
          </p:nvPr>
        </p:nvSpPr>
        <p:spPr>
          <a:xfrm>
            <a:off x="-468560" y="2708920"/>
            <a:ext cx="3672408" cy="2376488"/>
          </a:xfrm>
        </p:spPr>
        <p:txBody>
          <a:bodyPr/>
          <a:lstStyle/>
          <a:p>
            <a:pPr marL="871538" indent="-514350" algn="l">
              <a:tabLst>
                <a:tab pos="712788" algn="l"/>
              </a:tabLst>
            </a:pPr>
            <a:r>
              <a:rPr lang="sv-SE" sz="3200" b="1" dirty="0">
                <a:ea typeface="ＭＳ Ｐゴシック" charset="-128"/>
              </a:rPr>
              <a:t>		</a:t>
            </a:r>
            <a:br>
              <a:rPr lang="sv-SE" sz="3200" b="1" dirty="0">
                <a:ea typeface="ＭＳ Ｐゴシック" charset="-128"/>
              </a:rPr>
            </a:br>
            <a:br>
              <a:rPr lang="sv-SE" sz="3200" b="1" dirty="0">
                <a:ea typeface="ＭＳ Ｐゴシック" charset="-128"/>
              </a:rPr>
            </a:br>
            <a:br>
              <a:rPr lang="sv-SE" sz="3200" b="1" dirty="0">
                <a:ea typeface="ＭＳ Ｐゴシック" charset="-128"/>
              </a:rPr>
            </a:br>
            <a:br>
              <a:rPr lang="sv-SE" sz="3600" b="1" dirty="0"/>
            </a:br>
            <a:r>
              <a:rPr lang="sv-SE" sz="2000" i="1" dirty="0">
                <a:solidFill>
                  <a:srgbClr val="C00000"/>
                </a:solidFill>
              </a:rPr>
              <a:t>Tema: </a:t>
            </a:r>
            <a:r>
              <a:rPr lang="sv-SE" sz="2800" b="1" dirty="0"/>
              <a:t>Nationaldagsbön i hela landet och 290 kommuner</a:t>
            </a:r>
            <a:r>
              <a:rPr lang="sv-SE" sz="2800" dirty="0"/>
              <a:t> Tema: </a:t>
            </a:r>
            <a:br>
              <a:rPr lang="sv-SE" sz="2800" dirty="0"/>
            </a:br>
            <a:r>
              <a:rPr lang="sv-SE" sz="2800" dirty="0"/>
              <a:t>”Hopp för denna nation </a:t>
            </a:r>
            <a:r>
              <a:rPr lang="sv-SE" sz="2800" b="1" i="1" dirty="0">
                <a:solidFill>
                  <a:srgbClr val="C00000"/>
                </a:solidFill>
              </a:rPr>
              <a:t>tillsammans</a:t>
            </a:r>
            <a:r>
              <a:rPr lang="sv-SE" sz="2800" dirty="0"/>
              <a:t>”</a:t>
            </a:r>
            <a:br>
              <a:rPr lang="sv-SE" dirty="0"/>
            </a:br>
            <a:br>
              <a:rPr lang="sv-SE" sz="3600" dirty="0"/>
            </a:br>
            <a:br>
              <a:rPr lang="sv-SE" sz="3200" b="1" dirty="0">
                <a:latin typeface="+mn-lt"/>
                <a:ea typeface="ＭＳ Ｐゴシック" charset="-128"/>
              </a:rPr>
            </a:br>
            <a:br>
              <a:rPr lang="sv-SE" sz="3200" b="1" dirty="0">
                <a:ea typeface="ＭＳ Ｐゴシック" charset="-128"/>
              </a:rPr>
            </a:br>
            <a:br>
              <a:rPr lang="sv-SE" sz="4800" b="1" dirty="0">
                <a:ea typeface="ＭＳ Ｐゴシック" charset="-128"/>
              </a:rPr>
            </a:br>
            <a:endParaRPr lang="sv-SE" sz="4800" dirty="0">
              <a:solidFill>
                <a:srgbClr val="1F497D"/>
              </a:solidFill>
              <a:ea typeface="ＭＳ Ｐゴシック" charset="-128"/>
            </a:endParaRPr>
          </a:p>
        </p:txBody>
      </p:sp>
      <p:pic>
        <p:nvPicPr>
          <p:cNvPr id="2" name="Bildobjekt 1"/>
          <p:cNvPicPr>
            <a:picLocks noChangeAspect="1"/>
          </p:cNvPicPr>
          <p:nvPr/>
        </p:nvPicPr>
        <p:blipFill>
          <a:blip r:embed="rId2"/>
          <a:stretch>
            <a:fillRect/>
          </a:stretch>
        </p:blipFill>
        <p:spPr>
          <a:xfrm>
            <a:off x="3352622" y="994532"/>
            <a:ext cx="5805264" cy="5805264"/>
          </a:xfrm>
          <a:prstGeom prst="rect">
            <a:avLst/>
          </a:prstGeom>
        </p:spPr>
      </p:pic>
    </p:spTree>
    <p:extLst>
      <p:ext uri="{BB962C8B-B14F-4D97-AF65-F5344CB8AC3E}">
        <p14:creationId xmlns:p14="http://schemas.microsoft.com/office/powerpoint/2010/main" val="1224451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3B8565-EAD3-9848-9F0D-3C5DCDC77C1B}"/>
              </a:ext>
            </a:extLst>
          </p:cNvPr>
          <p:cNvSpPr>
            <a:spLocks noGrp="1"/>
          </p:cNvSpPr>
          <p:nvPr>
            <p:ph type="title"/>
          </p:nvPr>
        </p:nvSpPr>
        <p:spPr>
          <a:xfrm>
            <a:off x="2339752" y="1988840"/>
            <a:ext cx="6140303" cy="3048470"/>
          </a:xfrm>
        </p:spPr>
        <p:txBody>
          <a:bodyPr>
            <a:noAutofit/>
          </a:bodyPr>
          <a:lstStyle/>
          <a:p>
            <a:r>
              <a:rPr lang="sv-SE" sz="2700" dirty="0"/>
              <a:t>100 dagar och städer </a:t>
            </a:r>
            <a:br>
              <a:rPr lang="sv-SE" sz="2700" dirty="0"/>
            </a:br>
            <a:r>
              <a:rPr lang="sv-SE" sz="2700" dirty="0"/>
              <a:t>Start 12/5-5/6 etapp 1.</a:t>
            </a:r>
            <a:br>
              <a:rPr lang="sv-SE" sz="2700" dirty="0"/>
            </a:br>
            <a:br>
              <a:rPr lang="sv-SE" sz="2700" dirty="0"/>
            </a:br>
            <a:r>
              <a:rPr lang="sv-SE" sz="2700" dirty="0"/>
              <a:t> nationaldagen 6/6</a:t>
            </a:r>
            <a:br>
              <a:rPr lang="sv-SE" sz="2700" dirty="0"/>
            </a:br>
            <a:br>
              <a:rPr lang="sv-SE" sz="2700" dirty="0"/>
            </a:br>
            <a:r>
              <a:rPr lang="sv-SE" sz="2700" dirty="0"/>
              <a:t>etapp 2. start 6/7 fortsätter </a:t>
            </a:r>
            <a:br>
              <a:rPr lang="sv-SE" sz="2700" dirty="0"/>
            </a:br>
            <a:r>
              <a:rPr lang="sv-SE" sz="2700" dirty="0"/>
              <a:t>det 76 dagar till 20/8</a:t>
            </a:r>
            <a:br>
              <a:rPr lang="sv-SE" sz="2700" dirty="0"/>
            </a:br>
            <a:br>
              <a:rPr lang="sv-SE" sz="2700" dirty="0"/>
            </a:br>
            <a:r>
              <a:rPr lang="sv-SE" sz="2700" dirty="0"/>
              <a:t>= 100 dagar (12/5-20/8)</a:t>
            </a:r>
            <a:br>
              <a:rPr lang="sv-SE" sz="2700" dirty="0"/>
            </a:br>
            <a:br>
              <a:rPr lang="sv-SE" sz="2700" dirty="0"/>
            </a:br>
            <a:r>
              <a:rPr lang="sv-SE" sz="2700" dirty="0" err="1"/>
              <a:t>www.stader.nu</a:t>
            </a:r>
            <a:endParaRPr lang="sv-SE" sz="2700" dirty="0"/>
          </a:p>
        </p:txBody>
      </p:sp>
      <p:sp>
        <p:nvSpPr>
          <p:cNvPr id="3" name="Platshållare för text 2">
            <a:extLst>
              <a:ext uri="{FF2B5EF4-FFF2-40B4-BE49-F238E27FC236}">
                <a16:creationId xmlns:a16="http://schemas.microsoft.com/office/drawing/2014/main" id="{1550EDFE-1014-B542-9A32-637FBA3059AF}"/>
              </a:ext>
            </a:extLst>
          </p:cNvPr>
          <p:cNvSpPr>
            <a:spLocks noGrp="1"/>
          </p:cNvSpPr>
          <p:nvPr>
            <p:ph type="body" idx="1"/>
          </p:nvPr>
        </p:nvSpPr>
        <p:spPr>
          <a:xfrm>
            <a:off x="1259632" y="188640"/>
            <a:ext cx="7772400" cy="1500187"/>
          </a:xfrm>
        </p:spPr>
        <p:txBody>
          <a:bodyPr/>
          <a:lstStyle/>
          <a:p>
            <a:r>
              <a:rPr lang="sv-SE" dirty="0">
                <a:solidFill>
                  <a:schemeClr val="tx1"/>
                </a:solidFill>
              </a:rPr>
              <a:t>bön – mission - evangeliet </a:t>
            </a:r>
          </a:p>
          <a:p>
            <a:r>
              <a:rPr lang="sv-SE" dirty="0">
                <a:solidFill>
                  <a:schemeClr val="tx1"/>
                </a:solidFill>
              </a:rPr>
              <a:t>hand i hand tillsammans</a:t>
            </a:r>
          </a:p>
        </p:txBody>
      </p:sp>
    </p:spTree>
    <p:extLst>
      <p:ext uri="{BB962C8B-B14F-4D97-AF65-F5344CB8AC3E}">
        <p14:creationId xmlns:p14="http://schemas.microsoft.com/office/powerpoint/2010/main" val="3696035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ubrik 1"/>
          <p:cNvSpPr>
            <a:spLocks noGrp="1"/>
          </p:cNvSpPr>
          <p:nvPr>
            <p:ph type="ctrTitle"/>
          </p:nvPr>
        </p:nvSpPr>
        <p:spPr>
          <a:xfrm>
            <a:off x="107504" y="4734238"/>
            <a:ext cx="5472608" cy="2123762"/>
          </a:xfrm>
        </p:spPr>
        <p:txBody>
          <a:bodyPr/>
          <a:lstStyle/>
          <a:p>
            <a:pPr marL="357188" algn="l">
              <a:tabLst>
                <a:tab pos="712788" algn="l"/>
              </a:tabLst>
            </a:pPr>
            <a:br>
              <a:rPr lang="sv-SE" b="1" dirty="0">
                <a:ea typeface="ＭＳ Ｐゴシック" charset="-128"/>
              </a:rPr>
            </a:br>
            <a:br>
              <a:rPr lang="sv-SE" sz="3200" b="1" dirty="0">
                <a:ea typeface="ＭＳ Ｐゴシック" charset="-128"/>
              </a:rPr>
            </a:br>
            <a:br>
              <a:rPr lang="sv-SE" sz="4800" b="1" dirty="0">
                <a:ea typeface="ＭＳ Ｐゴシック" charset="-128"/>
              </a:rPr>
            </a:br>
            <a:endParaRPr lang="sv-SE" sz="4800" dirty="0">
              <a:solidFill>
                <a:srgbClr val="1F497D"/>
              </a:solidFill>
              <a:ea typeface="ＭＳ Ｐゴシック" charset="-128"/>
            </a:endParaRPr>
          </a:p>
        </p:txBody>
      </p:sp>
      <p:sp>
        <p:nvSpPr>
          <p:cNvPr id="4" name="textruta 3"/>
          <p:cNvSpPr txBox="1"/>
          <p:nvPr/>
        </p:nvSpPr>
        <p:spPr>
          <a:xfrm>
            <a:off x="1610521" y="4293096"/>
            <a:ext cx="6571030" cy="1754326"/>
          </a:xfrm>
          <a:prstGeom prst="rect">
            <a:avLst/>
          </a:prstGeom>
          <a:noFill/>
        </p:spPr>
        <p:txBody>
          <a:bodyPr wrap="none" rtlCol="0">
            <a:spAutoFit/>
          </a:bodyPr>
          <a:lstStyle/>
          <a:p>
            <a:endParaRPr lang="sv-SE" sz="3600" dirty="0"/>
          </a:p>
          <a:p>
            <a:r>
              <a:rPr lang="sv-SE" sz="3600" dirty="0"/>
              <a:t>Sverigebönen vision &amp; kallelse </a:t>
            </a:r>
          </a:p>
          <a:p>
            <a:r>
              <a:rPr lang="sv-SE" sz="3600" dirty="0"/>
              <a:t>2021 Bön &amp; Arbete 2.0  </a:t>
            </a:r>
          </a:p>
        </p:txBody>
      </p:sp>
      <p:pic>
        <p:nvPicPr>
          <p:cNvPr id="3" name="Bildobjekt 2"/>
          <p:cNvPicPr>
            <a:picLocks noChangeAspect="1"/>
          </p:cNvPicPr>
          <p:nvPr/>
        </p:nvPicPr>
        <p:blipFill>
          <a:blip r:embed="rId2"/>
          <a:stretch>
            <a:fillRect/>
          </a:stretch>
        </p:blipFill>
        <p:spPr>
          <a:xfrm>
            <a:off x="1610521" y="0"/>
            <a:ext cx="5566296" cy="5566296"/>
          </a:xfrm>
          <a:prstGeom prst="rect">
            <a:avLst/>
          </a:prstGeom>
        </p:spPr>
      </p:pic>
    </p:spTree>
    <p:extLst>
      <p:ext uri="{BB962C8B-B14F-4D97-AF65-F5344CB8AC3E}">
        <p14:creationId xmlns:p14="http://schemas.microsoft.com/office/powerpoint/2010/main" val="2158621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ubrik 1"/>
          <p:cNvSpPr>
            <a:spLocks noGrp="1"/>
          </p:cNvSpPr>
          <p:nvPr>
            <p:ph type="ctrTitle"/>
          </p:nvPr>
        </p:nvSpPr>
        <p:spPr>
          <a:xfrm>
            <a:off x="323528" y="836712"/>
            <a:ext cx="8496944" cy="5733256"/>
          </a:xfrm>
        </p:spPr>
        <p:txBody>
          <a:bodyPr anchor="ctr"/>
          <a:lstStyle/>
          <a:p>
            <a:pPr marL="357188" algn="l">
              <a:tabLst>
                <a:tab pos="712788" algn="l"/>
              </a:tabLst>
            </a:pPr>
            <a:br>
              <a:rPr lang="sv-SE" b="1" dirty="0">
                <a:ea typeface="ＭＳ Ｐゴシック" charset="-128"/>
              </a:rPr>
            </a:br>
            <a:r>
              <a:rPr lang="sv-SE" sz="2800" i="1" dirty="0"/>
              <a:t>”.. Men om mitt folk, som är </a:t>
            </a:r>
            <a:br>
              <a:rPr lang="sv-SE" sz="2800" i="1" dirty="0"/>
            </a:br>
            <a:r>
              <a:rPr lang="sv-SE" sz="2800" i="1" dirty="0"/>
              <a:t>uppkallat efter mitt namn, </a:t>
            </a:r>
            <a:br>
              <a:rPr lang="sv-SE" sz="2800" i="1" dirty="0"/>
            </a:br>
            <a:r>
              <a:rPr lang="sv-SE" sz="2800" b="1" i="1" dirty="0"/>
              <a:t>ödmjukar </a:t>
            </a:r>
            <a:r>
              <a:rPr lang="sv-SE" sz="2800" i="1" dirty="0"/>
              <a:t>sig och </a:t>
            </a:r>
            <a:r>
              <a:rPr lang="sv-SE" sz="2800" b="1" i="1" dirty="0"/>
              <a:t>ber </a:t>
            </a:r>
            <a:r>
              <a:rPr lang="sv-SE" sz="2800" i="1" dirty="0"/>
              <a:t>och </a:t>
            </a:r>
            <a:r>
              <a:rPr lang="sv-SE" sz="2800" b="1" i="1" dirty="0"/>
              <a:t>söker</a:t>
            </a:r>
            <a:br>
              <a:rPr lang="sv-SE" sz="2800" i="1" dirty="0"/>
            </a:br>
            <a:r>
              <a:rPr lang="sv-SE" sz="2800" i="1" dirty="0"/>
              <a:t>mitt ansikte och </a:t>
            </a:r>
            <a:r>
              <a:rPr lang="sv-SE" sz="2800" b="1" i="1" dirty="0"/>
              <a:t>omvänder</a:t>
            </a:r>
            <a:r>
              <a:rPr lang="sv-SE" sz="2800" i="1" dirty="0"/>
              <a:t> sig </a:t>
            </a:r>
            <a:br>
              <a:rPr lang="sv-SE" sz="2800" i="1" dirty="0"/>
            </a:br>
            <a:r>
              <a:rPr lang="sv-SE" sz="2800" i="1" dirty="0"/>
              <a:t>från sina onda vägar, </a:t>
            </a:r>
            <a:r>
              <a:rPr lang="sv-SE" sz="2800" b="1" i="1" u="sng" dirty="0"/>
              <a:t>då </a:t>
            </a:r>
            <a:br>
              <a:rPr lang="sv-SE" sz="2800" i="1" dirty="0"/>
            </a:br>
            <a:r>
              <a:rPr lang="sv-SE" sz="2800" i="1" dirty="0"/>
              <a:t>vill jag höra det från </a:t>
            </a:r>
            <a:br>
              <a:rPr lang="sv-SE" sz="2800" i="1" dirty="0"/>
            </a:br>
            <a:r>
              <a:rPr lang="sv-SE" sz="2800" i="1" dirty="0"/>
              <a:t>himlen och förlåta deras </a:t>
            </a:r>
            <a:br>
              <a:rPr lang="sv-SE" sz="2800" i="1" dirty="0"/>
            </a:br>
            <a:r>
              <a:rPr lang="sv-SE" sz="2800" i="1" dirty="0"/>
              <a:t>synd och skaffa läkedom åt                                                 </a:t>
            </a:r>
            <a:r>
              <a:rPr lang="sv-SE" sz="2800" b="1" i="1" u="sng" dirty="0"/>
              <a:t>deras land</a:t>
            </a:r>
            <a:r>
              <a:rPr lang="sv-SE" sz="2800" i="1" dirty="0"/>
              <a:t>.” (2 Krön. 7:14) </a:t>
            </a:r>
            <a:br>
              <a:rPr lang="sv-SE" sz="4800" b="1" dirty="0">
                <a:ea typeface="ＭＳ Ｐゴシック" charset="-128"/>
              </a:rPr>
            </a:br>
            <a:endParaRPr lang="sv-SE" sz="4800" dirty="0">
              <a:solidFill>
                <a:srgbClr val="1F497D"/>
              </a:solidFill>
              <a:ea typeface="ＭＳ Ｐゴシック" charset="-128"/>
            </a:endParaRPr>
          </a:p>
        </p:txBody>
      </p:sp>
      <p:pic>
        <p:nvPicPr>
          <p:cNvPr id="4" name="Bildobjekt 1"/>
          <p:cNvPicPr>
            <a:picLocks noChangeAspect="1"/>
          </p:cNvPicPr>
          <p:nvPr/>
        </p:nvPicPr>
        <p:blipFill>
          <a:blip r:embed="rId2" cstate="print"/>
          <a:srcRect/>
          <a:stretch>
            <a:fillRect/>
          </a:stretch>
        </p:blipFill>
        <p:spPr bwMode="auto">
          <a:xfrm>
            <a:off x="5652120" y="1196752"/>
            <a:ext cx="2860681" cy="524458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ubrik 1"/>
          <p:cNvSpPr>
            <a:spLocks noGrp="1"/>
          </p:cNvSpPr>
          <p:nvPr>
            <p:ph type="ctrTitle"/>
          </p:nvPr>
        </p:nvSpPr>
        <p:spPr>
          <a:xfrm>
            <a:off x="-324544" y="764704"/>
            <a:ext cx="8496944" cy="2376488"/>
          </a:xfrm>
        </p:spPr>
        <p:txBody>
          <a:bodyPr/>
          <a:lstStyle/>
          <a:p>
            <a:pPr marL="871538" indent="-514350" algn="l">
              <a:tabLst>
                <a:tab pos="712788" algn="l"/>
              </a:tabLst>
            </a:pPr>
            <a:r>
              <a:rPr lang="sv-SE" sz="3200" b="1" dirty="0">
                <a:ea typeface="ＭＳ Ｐゴシック" charset="-128"/>
              </a:rPr>
              <a:t>		</a:t>
            </a:r>
            <a:br>
              <a:rPr lang="sv-SE" sz="3200" b="1" dirty="0">
                <a:ea typeface="ＭＳ Ｐゴシック" charset="-128"/>
              </a:rPr>
            </a:br>
            <a:br>
              <a:rPr lang="sv-SE" sz="3200" b="1" dirty="0">
                <a:ea typeface="ＭＳ Ｐゴシック" charset="-128"/>
              </a:rPr>
            </a:br>
            <a:br>
              <a:rPr lang="sv-SE" sz="3200" b="1" dirty="0">
                <a:ea typeface="ＭＳ Ｐゴシック" charset="-128"/>
              </a:rPr>
            </a:br>
            <a:r>
              <a:rPr lang="sv-SE" sz="3600" b="1" dirty="0">
                <a:latin typeface="+mn-lt"/>
                <a:ea typeface="ＭＳ Ｐゴシック" charset="-128"/>
              </a:rPr>
              <a:t>3 fokusområden </a:t>
            </a:r>
            <a:br>
              <a:rPr lang="sv-SE" sz="3200" b="1" dirty="0">
                <a:latin typeface="+mn-lt"/>
                <a:ea typeface="ＭＳ Ｐゴシック" charset="-128"/>
              </a:rPr>
            </a:br>
            <a:br>
              <a:rPr lang="sv-SE" sz="3200" b="1" dirty="0">
                <a:ea typeface="ＭＳ Ｐゴシック" charset="-128"/>
              </a:rPr>
            </a:br>
            <a:br>
              <a:rPr lang="sv-SE" sz="4800" b="1" dirty="0">
                <a:ea typeface="ＭＳ Ｐゴシック" charset="-128"/>
              </a:rPr>
            </a:br>
            <a:endParaRPr lang="sv-SE" sz="4800" dirty="0">
              <a:solidFill>
                <a:srgbClr val="1F497D"/>
              </a:solidFill>
              <a:ea typeface="ＭＳ Ｐゴシック" charset="-128"/>
            </a:endParaRPr>
          </a:p>
        </p:txBody>
      </p:sp>
      <p:sp>
        <p:nvSpPr>
          <p:cNvPr id="4" name="TextBox 3"/>
          <p:cNvSpPr txBox="1"/>
          <p:nvPr/>
        </p:nvSpPr>
        <p:spPr>
          <a:xfrm>
            <a:off x="539552" y="2132856"/>
            <a:ext cx="8604448" cy="3970318"/>
          </a:xfrm>
          <a:prstGeom prst="rect">
            <a:avLst/>
          </a:prstGeom>
          <a:noFill/>
        </p:spPr>
        <p:txBody>
          <a:bodyPr wrap="square" rtlCol="0">
            <a:spAutoFit/>
          </a:bodyPr>
          <a:lstStyle/>
          <a:p>
            <a:pPr>
              <a:buFont typeface="Arial" pitchFamily="34" charset="0"/>
              <a:buChar char="•"/>
              <a:tabLst>
                <a:tab pos="354013" algn="l"/>
              </a:tabLst>
            </a:pPr>
            <a:r>
              <a:rPr lang="sv-SE" sz="3200" dirty="0">
                <a:latin typeface="+mn-lt"/>
              </a:rPr>
              <a:t>	</a:t>
            </a:r>
            <a:r>
              <a:rPr lang="sv-SE" sz="3600" dirty="0">
                <a:latin typeface="+mn-lt"/>
              </a:rPr>
              <a:t>Bön för Sverige på nationaldagen</a:t>
            </a:r>
          </a:p>
          <a:p>
            <a:pPr>
              <a:buFont typeface="Arial" pitchFamily="34" charset="0"/>
              <a:buChar char="•"/>
              <a:tabLst>
                <a:tab pos="354013" algn="l"/>
              </a:tabLst>
            </a:pPr>
            <a:endParaRPr lang="sv-SE" sz="3600" dirty="0">
              <a:latin typeface="+mn-lt"/>
            </a:endParaRPr>
          </a:p>
          <a:p>
            <a:pPr>
              <a:buFont typeface="Arial" pitchFamily="34" charset="0"/>
              <a:buChar char="•"/>
              <a:tabLst>
                <a:tab pos="354013" algn="l"/>
              </a:tabLst>
            </a:pPr>
            <a:r>
              <a:rPr lang="sv-SE" sz="3600" dirty="0">
                <a:latin typeface="+mn-lt"/>
              </a:rPr>
              <a:t> 	Resurs för </a:t>
            </a:r>
            <a:r>
              <a:rPr lang="sv-SE" sz="3600" b="1" dirty="0">
                <a:latin typeface="+mn-lt"/>
              </a:rPr>
              <a:t>träning</a:t>
            </a:r>
            <a:r>
              <a:rPr lang="sv-SE" sz="3600" dirty="0">
                <a:latin typeface="+mn-lt"/>
              </a:rPr>
              <a:t> i strategisk förbön för 	samhället. Bönecenter reses upp.</a:t>
            </a:r>
          </a:p>
          <a:p>
            <a:pPr>
              <a:buFont typeface="Arial" pitchFamily="34" charset="0"/>
              <a:buChar char="•"/>
              <a:tabLst>
                <a:tab pos="354013" algn="l"/>
              </a:tabLst>
            </a:pPr>
            <a:endParaRPr lang="sv-SE" sz="3600" dirty="0">
              <a:latin typeface="+mn-lt"/>
            </a:endParaRPr>
          </a:p>
          <a:p>
            <a:pPr>
              <a:buFont typeface="Arial" pitchFamily="34" charset="0"/>
              <a:buChar char="•"/>
              <a:tabLst>
                <a:tab pos="354013" algn="l"/>
              </a:tabLst>
            </a:pPr>
            <a:r>
              <a:rPr lang="sv-SE" sz="3600" dirty="0">
                <a:latin typeface="+mn-lt"/>
              </a:rPr>
              <a:t> Att </a:t>
            </a:r>
            <a:r>
              <a:rPr lang="sv-SE" sz="3600" b="1" i="1" dirty="0">
                <a:latin typeface="+mn-lt"/>
              </a:rPr>
              <a:t>inspirera</a:t>
            </a:r>
            <a:r>
              <a:rPr lang="sv-SE" sz="3600" i="1" dirty="0">
                <a:latin typeface="+mn-lt"/>
              </a:rPr>
              <a:t> </a:t>
            </a:r>
            <a:r>
              <a:rPr lang="sv-SE" sz="3600" dirty="0">
                <a:latin typeface="+mn-lt"/>
              </a:rPr>
              <a:t>till och </a:t>
            </a:r>
            <a:r>
              <a:rPr lang="sv-SE" sz="3600" i="1" dirty="0">
                <a:latin typeface="+mn-lt"/>
              </a:rPr>
              <a:t>synliggöra</a:t>
            </a:r>
            <a:r>
              <a:rPr lang="sv-SE" sz="3600" dirty="0">
                <a:latin typeface="+mn-lt"/>
              </a:rPr>
              <a:t> lokal och 	regional mobilisering till bön och förbön</a:t>
            </a:r>
          </a:p>
        </p:txBody>
      </p:sp>
    </p:spTree>
    <p:extLst>
      <p:ext uri="{BB962C8B-B14F-4D97-AF65-F5344CB8AC3E}">
        <p14:creationId xmlns:p14="http://schemas.microsoft.com/office/powerpoint/2010/main" val="60905499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6597</TotalTime>
  <Words>2014</Words>
  <Application>Microsoft Macintosh PowerPoint</Application>
  <PresentationFormat>Bildspel på skärmen (4:3)</PresentationFormat>
  <Paragraphs>223</Paragraphs>
  <Slides>33</Slides>
  <Notes>6</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33</vt:i4>
      </vt:variant>
    </vt:vector>
  </HeadingPairs>
  <TitlesOfParts>
    <vt:vector size="39" baseType="lpstr">
      <vt:lpstr>ＭＳ Ｐゴシック</vt:lpstr>
      <vt:lpstr>Apple Chancery</vt:lpstr>
      <vt:lpstr>Arial</vt:lpstr>
      <vt:lpstr>Calibri</vt:lpstr>
      <vt:lpstr>Mangal</vt:lpstr>
      <vt:lpstr>Office-tema</vt:lpstr>
      <vt:lpstr> Sverigebönen strategisk Inspirationsdag inför nationaldagen söndag 6 juni 2021  27 Mars kl 10-11   </vt:lpstr>
      <vt:lpstr>PowerPoint-presentation</vt:lpstr>
      <vt:lpstr>PowerPoint-presentation</vt:lpstr>
      <vt:lpstr>Tillbed din Fader Gud! </vt:lpstr>
      <vt:lpstr>      Tema: Nationaldagsbön i hela landet och 290 kommuner Tema:  ”Hopp för denna nation tillsammans”     </vt:lpstr>
      <vt:lpstr>100 dagar och städer  Start 12/5-5/6 etapp 1.   nationaldagen 6/6  etapp 2. start 6/7 fortsätter  det 76 dagar till 20/8  = 100 dagar (12/5-20/8)  www.stader.nu</vt:lpstr>
      <vt:lpstr>   </vt:lpstr>
      <vt:lpstr> ”.. Men om mitt folk, som är  uppkallat efter mitt namn,  ödmjukar sig och ber och söker mitt ansikte och omvänder sig  från sina onda vägar, då  vill jag höra det från  himlen och förlåta deras  synd och skaffa läkedom åt                                                 deras land.” (2 Krön. 7:14)  </vt:lpstr>
      <vt:lpstr>     3 fokusområden    </vt:lpstr>
      <vt:lpstr>       Vision         </vt:lpstr>
      <vt:lpstr>   </vt:lpstr>
      <vt:lpstr>PowerPoint-presentation</vt:lpstr>
      <vt:lpstr>        </vt:lpstr>
      <vt:lpstr>PowerPoint-presentation</vt:lpstr>
      <vt:lpstr>        </vt:lpstr>
      <vt:lpstr>     Samordnare och team behövs   </vt:lpstr>
      <vt:lpstr>        </vt:lpstr>
      <vt:lpstr>        </vt:lpstr>
      <vt:lpstr>PowerPoint-presentation</vt:lpstr>
      <vt:lpstr> </vt:lpstr>
      <vt:lpstr> </vt:lpstr>
      <vt:lpstr> </vt:lpstr>
      <vt:lpstr> </vt:lpstr>
      <vt:lpstr> </vt:lpstr>
      <vt:lpstr>PowerPoint-presentation</vt:lpstr>
      <vt:lpstr> </vt:lpstr>
      <vt:lpstr>PowerPoint-presentation</vt:lpstr>
      <vt:lpstr>                 </vt:lpstr>
      <vt:lpstr>PowerPoint-presentation</vt:lpstr>
      <vt:lpstr>   </vt:lpstr>
      <vt:lpstr>Bibelord om bön Hes 37:9-10  Då sade han till mig: "Profetera till Anden, ja profetera, du människobarn, och säg till Anden: Så säger Herren, HERREN: Kom, du Ande, från de fyra väderstrecken och blås på dessa slagna, så att de får liv." Och jag profeterade som han hade befallt mig. Då kom Anden in i dem, och de fick liv och reste sig upp på sina fötter, en mycket stor skara.   </vt:lpstr>
      <vt:lpstr>PowerPoint-presentation</vt:lpstr>
      <vt:lpstr>PowerPoint-presentation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Jonas</dc:creator>
  <cp:lastModifiedBy>Microsoft Office-användare</cp:lastModifiedBy>
  <cp:revision>160</cp:revision>
  <dcterms:created xsi:type="dcterms:W3CDTF">2012-04-19T08:03:39Z</dcterms:created>
  <dcterms:modified xsi:type="dcterms:W3CDTF">2021-03-27T10:15:50Z</dcterms:modified>
</cp:coreProperties>
</file>